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binary" PartName="/ppt/metadata"/>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 id="2147483656" r:id="rId6"/>
    <p:sldMasterId id="2147483668"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Lst>
  <p:sldSz cy="6858000" cx="12192000"/>
  <p:notesSz cx="7077075" cy="9363075"/>
  <p:embeddedFontLst>
    <p:embeddedFont>
      <p:font typeface="Teko"/>
      <p:regular r:id="rId32"/>
      <p:bold r:id="rId33"/>
    </p:embeddedFont>
    <p:embeddedFont>
      <p:font typeface="Quattrocento Sans"/>
      <p:regular r:id="rId34"/>
      <p:bold r:id="rId35"/>
      <p:italic r:id="rId36"/>
      <p:boldItalic r:id="rId37"/>
    </p:embeddedFont>
    <p:embeddedFont>
      <p:font typeface="Helvetica Neue"/>
      <p:regular r:id="rId38"/>
      <p:bold r:id="rId39"/>
      <p:italic r:id="rId40"/>
      <p:boldItalic r:id="rId4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880">
          <p15:clr>
            <a:srgbClr val="A4A3A4"/>
          </p15:clr>
        </p15:guide>
        <p15:guide id="2" pos="2160">
          <p15:clr>
            <a:srgbClr val="A4A3A4"/>
          </p15:clr>
        </p15:guide>
      </p15:sldGuideLst>
    </p:ext>
    <p:ext uri="GoogleSlidesCustomDataVersion2">
      <go:slidesCustomData xmlns:go="http://customooxmlschemas.google.com/" r:id="rId42" roundtripDataSignature="AMtx7mgl+pjEc5lQacqN5xR/3RVkP4t/K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78AF6A56-E779-4BF0-8472-F73C636BF391}">
  <a:tblStyle styleId="{78AF6A56-E779-4BF0-8472-F73C636BF391}" styleName="Table_0">
    <a:wholeTbl>
      <a:tcTxStyle b="off" i="off">
        <a:font>
          <a:latin typeface="Calibri"/>
          <a:ea typeface="Calibri"/>
          <a:cs typeface="Calibri"/>
        </a:font>
        <a:srgbClr val="000000"/>
      </a:tcTxStyle>
      <a:tcStyle>
        <a:tcBdr>
          <a:left>
            <a:ln cap="flat" cmpd="sng" w="12700">
              <a:solidFill>
                <a:srgbClr val="FFFFFF"/>
              </a:solidFill>
              <a:prstDash val="solid"/>
              <a:round/>
              <a:headEnd len="sm" w="sm" type="none"/>
              <a:tailEnd len="sm" w="sm" type="none"/>
            </a:ln>
          </a:left>
          <a:right>
            <a:ln cap="flat" cmpd="sng" w="12700">
              <a:solidFill>
                <a:srgbClr val="FFFFFF"/>
              </a:solidFill>
              <a:prstDash val="solid"/>
              <a:round/>
              <a:headEnd len="sm" w="sm" type="none"/>
              <a:tailEnd len="sm" w="sm" type="none"/>
            </a:ln>
          </a:right>
          <a:top>
            <a:ln cap="flat" cmpd="sng" w="12700">
              <a:solidFill>
                <a:srgbClr val="FFFFFF"/>
              </a:solidFill>
              <a:prstDash val="solid"/>
              <a:round/>
              <a:headEnd len="sm" w="sm" type="none"/>
              <a:tailEnd len="sm" w="sm" type="none"/>
            </a:ln>
          </a:top>
          <a:bottom>
            <a:ln cap="flat" cmpd="sng" w="12700">
              <a:solidFill>
                <a:srgbClr val="FFFFFF"/>
              </a:solidFill>
              <a:prstDash val="solid"/>
              <a:round/>
              <a:headEnd len="sm" w="sm" type="none"/>
              <a:tailEnd len="sm" w="sm" type="none"/>
            </a:ln>
          </a:bottom>
          <a:insideH>
            <a:ln cap="flat" cmpd="sng" w="12700">
              <a:solidFill>
                <a:srgbClr val="FFFFFF"/>
              </a:solidFill>
              <a:prstDash val="solid"/>
              <a:round/>
              <a:headEnd len="sm" w="sm" type="none"/>
              <a:tailEnd len="sm" w="sm" type="none"/>
            </a:ln>
          </a:insideH>
          <a:insideV>
            <a:ln cap="flat" cmpd="sng" w="12700">
              <a:solidFill>
                <a:srgbClr val="FFFFFF"/>
              </a:solidFill>
              <a:prstDash val="solid"/>
              <a:round/>
              <a:headEnd len="sm" w="sm" type="none"/>
              <a:tailEnd len="sm" w="sm" type="none"/>
            </a:ln>
          </a:insideV>
        </a:tcBdr>
        <a:fill>
          <a:solidFill>
            <a:srgbClr val="E8EBF5"/>
          </a:solidFill>
        </a:fill>
      </a:tcStyle>
    </a:wholeTbl>
    <a:band1H>
      <a:tcTxStyle/>
      <a:tcStyle>
        <a:fill>
          <a:solidFill>
            <a:srgbClr val="CDD4EA"/>
          </a:solidFill>
        </a:fill>
      </a:tcStyle>
    </a:band1H>
    <a:band2H>
      <a:tcTxStyle/>
    </a:band2H>
    <a:band1V>
      <a:tcTxStyle/>
      <a:tcStyle>
        <a:fill>
          <a:solidFill>
            <a:srgbClr val="CDD4EA"/>
          </a:solidFill>
        </a:fill>
      </a:tcStyle>
    </a:band1V>
    <a:band2V>
      <a:tcTxStyle/>
    </a:band2V>
    <a:lastCol>
      <a:tcTxStyle b="on" i="off">
        <a:font>
          <a:latin typeface="Calibri"/>
          <a:ea typeface="Calibri"/>
          <a:cs typeface="Calibri"/>
        </a:font>
        <a:srgbClr val="FFFFFF"/>
      </a:tcTxStyle>
      <a:tcStyle>
        <a:fill>
          <a:solidFill>
            <a:srgbClr val="4472C4"/>
          </a:solidFill>
        </a:fill>
      </a:tcStyle>
    </a:lastCol>
    <a:firstCol>
      <a:tcTxStyle b="on" i="off">
        <a:font>
          <a:latin typeface="Calibri"/>
          <a:ea typeface="Calibri"/>
          <a:cs typeface="Calibri"/>
        </a:font>
        <a:srgbClr val="FFFFFF"/>
      </a:tcTxStyle>
      <a:tcStyle>
        <a:fill>
          <a:solidFill>
            <a:srgbClr val="4472C4"/>
          </a:solidFill>
        </a:fill>
      </a:tcStyle>
    </a:firstCol>
    <a:lastRow>
      <a:tcTxStyle b="on" i="off">
        <a:font>
          <a:latin typeface="Calibri"/>
          <a:ea typeface="Calibri"/>
          <a:cs typeface="Calibri"/>
        </a:font>
        <a:srgbClr val="FFFFFF"/>
      </a:tcTxStyle>
      <a:tcStyle>
        <a:tcBdr>
          <a:top>
            <a:ln cap="flat" cmpd="sng" w="38100">
              <a:solidFill>
                <a:srgbClr val="FFFFFF"/>
              </a:solidFill>
              <a:prstDash val="solid"/>
              <a:round/>
              <a:headEnd len="sm" w="sm" type="none"/>
              <a:tailEnd len="sm" w="sm" type="none"/>
            </a:ln>
          </a:top>
        </a:tcBdr>
        <a:fill>
          <a:solidFill>
            <a:srgbClr val="4472C4"/>
          </a:solidFill>
        </a:fill>
      </a:tcStyle>
    </a:lastRow>
    <a:seCell>
      <a:tcTxStyle/>
    </a:seCell>
    <a:swCell>
      <a:tcTxStyle/>
    </a:swCell>
    <a:firstRow>
      <a:tcTxStyle b="on" i="off">
        <a:font>
          <a:latin typeface="Calibri"/>
          <a:ea typeface="Calibri"/>
          <a:cs typeface="Calibri"/>
        </a:font>
        <a:srgbClr val="FFFFFF"/>
      </a:tcTxStyle>
      <a:tcStyle>
        <a:tcBdr>
          <a:bottom>
            <a:ln cap="flat" cmpd="sng" w="38100">
              <a:solidFill>
                <a:srgbClr val="FFFFFF"/>
              </a:solidFill>
              <a:prstDash val="solid"/>
              <a:round/>
              <a:headEnd len="sm" w="sm" type="none"/>
              <a:tailEnd len="sm" w="sm" type="none"/>
            </a:ln>
          </a:bottom>
        </a:tcBdr>
        <a:fill>
          <a:solidFill>
            <a:srgbClr val="4472C4"/>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880" orient="horz"/>
        <p:guide pos="216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HelveticaNeue-italic.fntdata"/><Relationship Id="rId20" Type="http://schemas.openxmlformats.org/officeDocument/2006/relationships/slide" Target="slides/slide12.xml"/><Relationship Id="rId42" Type="http://customschemas.google.com/relationships/presentationmetadata" Target="metadata"/><Relationship Id="rId41" Type="http://schemas.openxmlformats.org/officeDocument/2006/relationships/font" Target="fonts/HelveticaNeue-boldItalic.fntdata"/><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1" Type="http://schemas.openxmlformats.org/officeDocument/2006/relationships/theme" Target="theme/theme4.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slide" Target="slides/slide20.xml"/><Relationship Id="rId27" Type="http://schemas.openxmlformats.org/officeDocument/2006/relationships/slide" Target="slides/slide19.xml"/><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slide" Target="slides/slide21.xml"/><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slide" Target="slides/slide23.xml"/><Relationship Id="rId30" Type="http://schemas.openxmlformats.org/officeDocument/2006/relationships/slide" Target="slides/slide22.xml"/><Relationship Id="rId11" Type="http://schemas.openxmlformats.org/officeDocument/2006/relationships/slide" Target="slides/slide3.xml"/><Relationship Id="rId33" Type="http://schemas.openxmlformats.org/officeDocument/2006/relationships/font" Target="fonts/Teko-bold.fntdata"/><Relationship Id="rId10" Type="http://schemas.openxmlformats.org/officeDocument/2006/relationships/slide" Target="slides/slide2.xml"/><Relationship Id="rId32" Type="http://schemas.openxmlformats.org/officeDocument/2006/relationships/font" Target="fonts/Teko-regular.fntdata"/><Relationship Id="rId13" Type="http://schemas.openxmlformats.org/officeDocument/2006/relationships/slide" Target="slides/slide5.xml"/><Relationship Id="rId35" Type="http://schemas.openxmlformats.org/officeDocument/2006/relationships/font" Target="fonts/QuattrocentoSans-bold.fntdata"/><Relationship Id="rId12" Type="http://schemas.openxmlformats.org/officeDocument/2006/relationships/slide" Target="slides/slide4.xml"/><Relationship Id="rId34" Type="http://schemas.openxmlformats.org/officeDocument/2006/relationships/font" Target="fonts/QuattrocentoSans-regular.fntdata"/><Relationship Id="rId15" Type="http://schemas.openxmlformats.org/officeDocument/2006/relationships/slide" Target="slides/slide7.xml"/><Relationship Id="rId37" Type="http://schemas.openxmlformats.org/officeDocument/2006/relationships/font" Target="fonts/QuattrocentoSans-boldItalic.fntdata"/><Relationship Id="rId14" Type="http://schemas.openxmlformats.org/officeDocument/2006/relationships/slide" Target="slides/slide6.xml"/><Relationship Id="rId36" Type="http://schemas.openxmlformats.org/officeDocument/2006/relationships/font" Target="fonts/QuattrocentoSans-italic.fntdata"/><Relationship Id="rId17" Type="http://schemas.openxmlformats.org/officeDocument/2006/relationships/slide" Target="slides/slide9.xml"/><Relationship Id="rId39" Type="http://schemas.openxmlformats.org/officeDocument/2006/relationships/font" Target="fonts/HelveticaNeue-bold.fntdata"/><Relationship Id="rId16" Type="http://schemas.openxmlformats.org/officeDocument/2006/relationships/slide" Target="slides/slide8.xml"/><Relationship Id="rId38" Type="http://schemas.openxmlformats.org/officeDocument/2006/relationships/font" Target="fonts/HelveticaNeue-regular.fntdata"/><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66733" cy="470322"/>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4" name="Google Shape;4;n"/>
          <p:cNvSpPr txBox="1"/>
          <p:nvPr>
            <p:ph idx="10" type="dt"/>
          </p:nvPr>
        </p:nvSpPr>
        <p:spPr>
          <a:xfrm>
            <a:off x="4008499" y="0"/>
            <a:ext cx="3066733" cy="470322"/>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5" name="Google Shape;5;n"/>
          <p:cNvSpPr/>
          <p:nvPr>
            <p:ph idx="3" type="sldImg"/>
          </p:nvPr>
        </p:nvSpPr>
        <p:spPr>
          <a:xfrm>
            <a:off x="728663" y="1169988"/>
            <a:ext cx="5619750" cy="3160712"/>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7708" y="4505982"/>
            <a:ext cx="5661660" cy="368671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92756"/>
            <a:ext cx="3066733" cy="47032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8" name="Google Shape;8;n"/>
          <p:cNvSpPr txBox="1"/>
          <p:nvPr>
            <p:ph idx="12" type="sldNum"/>
          </p:nvPr>
        </p:nvSpPr>
        <p:spPr>
          <a:xfrm>
            <a:off x="4008499" y="8892756"/>
            <a:ext cx="3066733" cy="47032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p1:notes"/>
          <p:cNvSpPr txBox="1"/>
          <p:nvPr>
            <p:ph idx="1" type="body"/>
          </p:nvPr>
        </p:nvSpPr>
        <p:spPr>
          <a:xfrm>
            <a:off x="707708" y="4505982"/>
            <a:ext cx="5661660" cy="368671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6" name="Google Shape;206;p1:notes"/>
          <p:cNvSpPr/>
          <p:nvPr>
            <p:ph idx="2" type="sldImg"/>
          </p:nvPr>
        </p:nvSpPr>
        <p:spPr>
          <a:xfrm>
            <a:off x="728663" y="1169988"/>
            <a:ext cx="5619750" cy="3160712"/>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p21:notes"/>
          <p:cNvSpPr txBox="1"/>
          <p:nvPr>
            <p:ph idx="1" type="body"/>
          </p:nvPr>
        </p:nvSpPr>
        <p:spPr>
          <a:xfrm>
            <a:off x="707708" y="4505982"/>
            <a:ext cx="5661660" cy="368671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62" name="Google Shape;362;p21:notes"/>
          <p:cNvSpPr/>
          <p:nvPr>
            <p:ph idx="2" type="sldImg"/>
          </p:nvPr>
        </p:nvSpPr>
        <p:spPr>
          <a:xfrm>
            <a:off x="728663" y="1169988"/>
            <a:ext cx="5619750" cy="3160712"/>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8" name="Shape 368"/>
        <p:cNvGrpSpPr/>
        <p:nvPr/>
      </p:nvGrpSpPr>
      <p:grpSpPr>
        <a:xfrm>
          <a:off x="0" y="0"/>
          <a:ext cx="0" cy="0"/>
          <a:chOff x="0" y="0"/>
          <a:chExt cx="0" cy="0"/>
        </a:xfrm>
      </p:grpSpPr>
      <p:sp>
        <p:nvSpPr>
          <p:cNvPr id="369" name="Google Shape;369;g22602e03f0f_4_6:notes"/>
          <p:cNvSpPr txBox="1"/>
          <p:nvPr>
            <p:ph idx="1" type="body"/>
          </p:nvPr>
        </p:nvSpPr>
        <p:spPr>
          <a:xfrm>
            <a:off x="707708" y="4505982"/>
            <a:ext cx="5661600" cy="36867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70" name="Google Shape;370;g22602e03f0f_4_6:notes"/>
          <p:cNvSpPr/>
          <p:nvPr>
            <p:ph idx="2" type="sldImg"/>
          </p:nvPr>
        </p:nvSpPr>
        <p:spPr>
          <a:xfrm>
            <a:off x="728663" y="1169988"/>
            <a:ext cx="5619900" cy="3160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g22602e03f0f_4_13:notes"/>
          <p:cNvSpPr txBox="1"/>
          <p:nvPr>
            <p:ph idx="1" type="body"/>
          </p:nvPr>
        </p:nvSpPr>
        <p:spPr>
          <a:xfrm>
            <a:off x="707708" y="4505982"/>
            <a:ext cx="5661600" cy="36867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78" name="Google Shape;378;g22602e03f0f_4_13:notes"/>
          <p:cNvSpPr/>
          <p:nvPr>
            <p:ph idx="2" type="sldImg"/>
          </p:nvPr>
        </p:nvSpPr>
        <p:spPr>
          <a:xfrm>
            <a:off x="728663" y="1169988"/>
            <a:ext cx="5619900" cy="3160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0" name="Shape 390"/>
        <p:cNvGrpSpPr/>
        <p:nvPr/>
      </p:nvGrpSpPr>
      <p:grpSpPr>
        <a:xfrm>
          <a:off x="0" y="0"/>
          <a:ext cx="0" cy="0"/>
          <a:chOff x="0" y="0"/>
          <a:chExt cx="0" cy="0"/>
        </a:xfrm>
      </p:grpSpPr>
      <p:sp>
        <p:nvSpPr>
          <p:cNvPr id="391" name="Google Shape;391;g2260967468a_1_9:notes"/>
          <p:cNvSpPr txBox="1"/>
          <p:nvPr>
            <p:ph idx="1" type="body"/>
          </p:nvPr>
        </p:nvSpPr>
        <p:spPr>
          <a:xfrm>
            <a:off x="707708" y="4505982"/>
            <a:ext cx="5661600" cy="36867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92" name="Google Shape;392;g2260967468a_1_9:notes"/>
          <p:cNvSpPr/>
          <p:nvPr>
            <p:ph idx="2" type="sldImg"/>
          </p:nvPr>
        </p:nvSpPr>
        <p:spPr>
          <a:xfrm>
            <a:off x="728663" y="1169988"/>
            <a:ext cx="5619900" cy="3160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0" name="Shape 400"/>
        <p:cNvGrpSpPr/>
        <p:nvPr/>
      </p:nvGrpSpPr>
      <p:grpSpPr>
        <a:xfrm>
          <a:off x="0" y="0"/>
          <a:ext cx="0" cy="0"/>
          <a:chOff x="0" y="0"/>
          <a:chExt cx="0" cy="0"/>
        </a:xfrm>
      </p:grpSpPr>
      <p:sp>
        <p:nvSpPr>
          <p:cNvPr id="401" name="Google Shape;401;g22602e03f0f_4_39:notes"/>
          <p:cNvSpPr txBox="1"/>
          <p:nvPr>
            <p:ph idx="1" type="body"/>
          </p:nvPr>
        </p:nvSpPr>
        <p:spPr>
          <a:xfrm>
            <a:off x="707708" y="4505982"/>
            <a:ext cx="5661600" cy="36867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02" name="Google Shape;402;g22602e03f0f_4_39:notes"/>
          <p:cNvSpPr/>
          <p:nvPr>
            <p:ph idx="2" type="sldImg"/>
          </p:nvPr>
        </p:nvSpPr>
        <p:spPr>
          <a:xfrm>
            <a:off x="728663" y="1169988"/>
            <a:ext cx="5619900" cy="3160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1" name="Shape 421"/>
        <p:cNvGrpSpPr/>
        <p:nvPr/>
      </p:nvGrpSpPr>
      <p:grpSpPr>
        <a:xfrm>
          <a:off x="0" y="0"/>
          <a:ext cx="0" cy="0"/>
          <a:chOff x="0" y="0"/>
          <a:chExt cx="0" cy="0"/>
        </a:xfrm>
      </p:grpSpPr>
      <p:sp>
        <p:nvSpPr>
          <p:cNvPr id="422" name="Google Shape;422;p26:notes"/>
          <p:cNvSpPr txBox="1"/>
          <p:nvPr>
            <p:ph idx="1" type="body"/>
          </p:nvPr>
        </p:nvSpPr>
        <p:spPr>
          <a:xfrm>
            <a:off x="707708" y="4505982"/>
            <a:ext cx="5661660" cy="368671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23" name="Google Shape;423;p26:notes"/>
          <p:cNvSpPr/>
          <p:nvPr>
            <p:ph idx="2" type="sldImg"/>
          </p:nvPr>
        </p:nvSpPr>
        <p:spPr>
          <a:xfrm>
            <a:off x="728663" y="1169988"/>
            <a:ext cx="5619750" cy="3160712"/>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 name="Shape 428"/>
        <p:cNvGrpSpPr/>
        <p:nvPr/>
      </p:nvGrpSpPr>
      <p:grpSpPr>
        <a:xfrm>
          <a:off x="0" y="0"/>
          <a:ext cx="0" cy="0"/>
          <a:chOff x="0" y="0"/>
          <a:chExt cx="0" cy="0"/>
        </a:xfrm>
      </p:grpSpPr>
      <p:sp>
        <p:nvSpPr>
          <p:cNvPr id="429" name="Google Shape;429;p51:notes"/>
          <p:cNvSpPr txBox="1"/>
          <p:nvPr>
            <p:ph idx="1" type="body"/>
          </p:nvPr>
        </p:nvSpPr>
        <p:spPr>
          <a:xfrm>
            <a:off x="707708" y="4505982"/>
            <a:ext cx="5661660" cy="368671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0" name="Google Shape;430;p51:notes"/>
          <p:cNvSpPr/>
          <p:nvPr>
            <p:ph idx="2" type="sldImg"/>
          </p:nvPr>
        </p:nvSpPr>
        <p:spPr>
          <a:xfrm>
            <a:off x="728663" y="1169988"/>
            <a:ext cx="5619750" cy="316071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8" name="Shape 438"/>
        <p:cNvGrpSpPr/>
        <p:nvPr/>
      </p:nvGrpSpPr>
      <p:grpSpPr>
        <a:xfrm>
          <a:off x="0" y="0"/>
          <a:ext cx="0" cy="0"/>
          <a:chOff x="0" y="0"/>
          <a:chExt cx="0" cy="0"/>
        </a:xfrm>
      </p:grpSpPr>
      <p:sp>
        <p:nvSpPr>
          <p:cNvPr id="439" name="Google Shape;439;p52:notes"/>
          <p:cNvSpPr txBox="1"/>
          <p:nvPr>
            <p:ph idx="1" type="body"/>
          </p:nvPr>
        </p:nvSpPr>
        <p:spPr>
          <a:xfrm>
            <a:off x="707708" y="4505982"/>
            <a:ext cx="5661660" cy="368671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0" name="Google Shape;440;p52:notes"/>
          <p:cNvSpPr/>
          <p:nvPr>
            <p:ph idx="2" type="sldImg"/>
          </p:nvPr>
        </p:nvSpPr>
        <p:spPr>
          <a:xfrm>
            <a:off x="728663" y="1169988"/>
            <a:ext cx="5619750" cy="316071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5" name="Shape 445"/>
        <p:cNvGrpSpPr/>
        <p:nvPr/>
      </p:nvGrpSpPr>
      <p:grpSpPr>
        <a:xfrm>
          <a:off x="0" y="0"/>
          <a:ext cx="0" cy="0"/>
          <a:chOff x="0" y="0"/>
          <a:chExt cx="0" cy="0"/>
        </a:xfrm>
      </p:grpSpPr>
      <p:sp>
        <p:nvSpPr>
          <p:cNvPr id="446" name="Google Shape;446;p53:notes"/>
          <p:cNvSpPr txBox="1"/>
          <p:nvPr>
            <p:ph idx="1" type="body"/>
          </p:nvPr>
        </p:nvSpPr>
        <p:spPr>
          <a:xfrm>
            <a:off x="707708" y="4505982"/>
            <a:ext cx="5661660" cy="368671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7" name="Google Shape;447;p53:notes"/>
          <p:cNvSpPr/>
          <p:nvPr>
            <p:ph idx="2" type="sldImg"/>
          </p:nvPr>
        </p:nvSpPr>
        <p:spPr>
          <a:xfrm>
            <a:off x="728663" y="1169988"/>
            <a:ext cx="5619750" cy="316071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2" name="Shape 452"/>
        <p:cNvGrpSpPr/>
        <p:nvPr/>
      </p:nvGrpSpPr>
      <p:grpSpPr>
        <a:xfrm>
          <a:off x="0" y="0"/>
          <a:ext cx="0" cy="0"/>
          <a:chOff x="0" y="0"/>
          <a:chExt cx="0" cy="0"/>
        </a:xfrm>
      </p:grpSpPr>
      <p:sp>
        <p:nvSpPr>
          <p:cNvPr id="453" name="Google Shape;453;p54:notes"/>
          <p:cNvSpPr txBox="1"/>
          <p:nvPr>
            <p:ph idx="1" type="body"/>
          </p:nvPr>
        </p:nvSpPr>
        <p:spPr>
          <a:xfrm>
            <a:off x="707708" y="4505982"/>
            <a:ext cx="5661660" cy="368671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54" name="Google Shape;454;p54:notes"/>
          <p:cNvSpPr/>
          <p:nvPr>
            <p:ph idx="2" type="sldImg"/>
          </p:nvPr>
        </p:nvSpPr>
        <p:spPr>
          <a:xfrm>
            <a:off x="728663" y="1169988"/>
            <a:ext cx="5619750" cy="316071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p2:notes"/>
          <p:cNvSpPr txBox="1"/>
          <p:nvPr>
            <p:ph idx="1" type="body"/>
          </p:nvPr>
        </p:nvSpPr>
        <p:spPr>
          <a:xfrm>
            <a:off x="707708" y="4505982"/>
            <a:ext cx="5661660" cy="368671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7" name="Google Shape;227;p2:notes"/>
          <p:cNvSpPr/>
          <p:nvPr>
            <p:ph idx="2" type="sldImg"/>
          </p:nvPr>
        </p:nvSpPr>
        <p:spPr>
          <a:xfrm>
            <a:off x="728663" y="1169988"/>
            <a:ext cx="5619750" cy="3160712"/>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9" name="Shape 459"/>
        <p:cNvGrpSpPr/>
        <p:nvPr/>
      </p:nvGrpSpPr>
      <p:grpSpPr>
        <a:xfrm>
          <a:off x="0" y="0"/>
          <a:ext cx="0" cy="0"/>
          <a:chOff x="0" y="0"/>
          <a:chExt cx="0" cy="0"/>
        </a:xfrm>
      </p:grpSpPr>
      <p:sp>
        <p:nvSpPr>
          <p:cNvPr id="460" name="Google Shape;460;g22602e03f0f_4_85:notes"/>
          <p:cNvSpPr txBox="1"/>
          <p:nvPr>
            <p:ph idx="1" type="body"/>
          </p:nvPr>
        </p:nvSpPr>
        <p:spPr>
          <a:xfrm>
            <a:off x="707708" y="4505982"/>
            <a:ext cx="5661600" cy="3686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61" name="Google Shape;461;g22602e03f0f_4_85:notes"/>
          <p:cNvSpPr/>
          <p:nvPr>
            <p:ph idx="2" type="sldImg"/>
          </p:nvPr>
        </p:nvSpPr>
        <p:spPr>
          <a:xfrm>
            <a:off x="728663" y="1169988"/>
            <a:ext cx="5619900" cy="31608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6" name="Shape 466"/>
        <p:cNvGrpSpPr/>
        <p:nvPr/>
      </p:nvGrpSpPr>
      <p:grpSpPr>
        <a:xfrm>
          <a:off x="0" y="0"/>
          <a:ext cx="0" cy="0"/>
          <a:chOff x="0" y="0"/>
          <a:chExt cx="0" cy="0"/>
        </a:xfrm>
      </p:grpSpPr>
      <p:sp>
        <p:nvSpPr>
          <p:cNvPr id="467" name="Google Shape;467;p11:notes"/>
          <p:cNvSpPr/>
          <p:nvPr>
            <p:ph idx="2" type="sldImg"/>
          </p:nvPr>
        </p:nvSpPr>
        <p:spPr>
          <a:xfrm>
            <a:off x="728663" y="1169988"/>
            <a:ext cx="5619750" cy="3160712"/>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8" name="Google Shape;468;p11:notes"/>
          <p:cNvSpPr txBox="1"/>
          <p:nvPr>
            <p:ph idx="1" type="body"/>
          </p:nvPr>
        </p:nvSpPr>
        <p:spPr>
          <a:xfrm>
            <a:off x="707708" y="4505982"/>
            <a:ext cx="5661660" cy="368671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69" name="Google Shape;469;p11:notes"/>
          <p:cNvSpPr txBox="1"/>
          <p:nvPr>
            <p:ph idx="12" type="sldNum"/>
          </p:nvPr>
        </p:nvSpPr>
        <p:spPr>
          <a:xfrm>
            <a:off x="4008499" y="8892756"/>
            <a:ext cx="3066733" cy="47032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5" name="Shape 485"/>
        <p:cNvGrpSpPr/>
        <p:nvPr/>
      </p:nvGrpSpPr>
      <p:grpSpPr>
        <a:xfrm>
          <a:off x="0" y="0"/>
          <a:ext cx="0" cy="0"/>
          <a:chOff x="0" y="0"/>
          <a:chExt cx="0" cy="0"/>
        </a:xfrm>
      </p:grpSpPr>
      <p:sp>
        <p:nvSpPr>
          <p:cNvPr id="486" name="Google Shape;486;p57:notes"/>
          <p:cNvSpPr/>
          <p:nvPr>
            <p:ph idx="2" type="sldImg"/>
          </p:nvPr>
        </p:nvSpPr>
        <p:spPr>
          <a:xfrm>
            <a:off x="728663" y="1169988"/>
            <a:ext cx="5619750" cy="3160712"/>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7" name="Google Shape;487;p57:notes"/>
          <p:cNvSpPr txBox="1"/>
          <p:nvPr>
            <p:ph idx="1" type="body"/>
          </p:nvPr>
        </p:nvSpPr>
        <p:spPr>
          <a:xfrm>
            <a:off x="707708" y="4505982"/>
            <a:ext cx="5661660" cy="368671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88" name="Google Shape;488;p57:notes"/>
          <p:cNvSpPr txBox="1"/>
          <p:nvPr>
            <p:ph idx="12" type="sldNum"/>
          </p:nvPr>
        </p:nvSpPr>
        <p:spPr>
          <a:xfrm>
            <a:off x="4008499" y="8892756"/>
            <a:ext cx="3066733" cy="47032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6" name="Shape 506"/>
        <p:cNvGrpSpPr/>
        <p:nvPr/>
      </p:nvGrpSpPr>
      <p:grpSpPr>
        <a:xfrm>
          <a:off x="0" y="0"/>
          <a:ext cx="0" cy="0"/>
          <a:chOff x="0" y="0"/>
          <a:chExt cx="0" cy="0"/>
        </a:xfrm>
      </p:grpSpPr>
      <p:sp>
        <p:nvSpPr>
          <p:cNvPr id="507" name="Google Shape;507;p30:notes"/>
          <p:cNvSpPr txBox="1"/>
          <p:nvPr>
            <p:ph idx="1" type="body"/>
          </p:nvPr>
        </p:nvSpPr>
        <p:spPr>
          <a:xfrm>
            <a:off x="707708" y="4505982"/>
            <a:ext cx="5661660" cy="368671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08" name="Google Shape;508;p30:notes"/>
          <p:cNvSpPr/>
          <p:nvPr>
            <p:ph idx="2" type="sldImg"/>
          </p:nvPr>
        </p:nvSpPr>
        <p:spPr>
          <a:xfrm>
            <a:off x="728663" y="1169988"/>
            <a:ext cx="5619750" cy="3160712"/>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p3:notes"/>
          <p:cNvSpPr/>
          <p:nvPr>
            <p:ph idx="2" type="sldImg"/>
          </p:nvPr>
        </p:nvSpPr>
        <p:spPr>
          <a:xfrm>
            <a:off x="728663" y="1169988"/>
            <a:ext cx="5619750" cy="3160712"/>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6" name="Google Shape;236;p3:notes"/>
          <p:cNvSpPr txBox="1"/>
          <p:nvPr>
            <p:ph idx="1" type="body"/>
          </p:nvPr>
        </p:nvSpPr>
        <p:spPr>
          <a:xfrm>
            <a:off x="707708" y="4505982"/>
            <a:ext cx="5661660" cy="368671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7" name="Google Shape;237;p3:notes"/>
          <p:cNvSpPr txBox="1"/>
          <p:nvPr>
            <p:ph idx="12" type="sldNum"/>
          </p:nvPr>
        </p:nvSpPr>
        <p:spPr>
          <a:xfrm>
            <a:off x="4008499" y="8892756"/>
            <a:ext cx="3066733" cy="47032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g2260967468a_1_2:notes"/>
          <p:cNvSpPr/>
          <p:nvPr>
            <p:ph idx="2" type="sldImg"/>
          </p:nvPr>
        </p:nvSpPr>
        <p:spPr>
          <a:xfrm>
            <a:off x="728663" y="1169988"/>
            <a:ext cx="5619900" cy="3160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3" name="Google Shape;243;g2260967468a_1_2:notes"/>
          <p:cNvSpPr txBox="1"/>
          <p:nvPr>
            <p:ph idx="1" type="body"/>
          </p:nvPr>
        </p:nvSpPr>
        <p:spPr>
          <a:xfrm>
            <a:off x="707708" y="4505982"/>
            <a:ext cx="5661600" cy="36867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4" name="Google Shape;244;g2260967468a_1_2:notes"/>
          <p:cNvSpPr txBox="1"/>
          <p:nvPr>
            <p:ph idx="12" type="sldNum"/>
          </p:nvPr>
        </p:nvSpPr>
        <p:spPr>
          <a:xfrm>
            <a:off x="4008499" y="8892756"/>
            <a:ext cx="3066600" cy="4704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p9:notes"/>
          <p:cNvSpPr/>
          <p:nvPr>
            <p:ph idx="2" type="sldImg"/>
          </p:nvPr>
        </p:nvSpPr>
        <p:spPr>
          <a:xfrm>
            <a:off x="728663" y="1169988"/>
            <a:ext cx="5619750" cy="3160712"/>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0" name="Google Shape;250;p9:notes"/>
          <p:cNvSpPr txBox="1"/>
          <p:nvPr>
            <p:ph idx="1" type="body"/>
          </p:nvPr>
        </p:nvSpPr>
        <p:spPr>
          <a:xfrm>
            <a:off x="707708" y="4505982"/>
            <a:ext cx="5661660" cy="368671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sz="1000"/>
              <a:t>Students will develop a range of 21st century skills and will advance their understanding of both STEM content and career opportunities. In addition, this program represents a professional development opportunity for educators who may be familiar with science and mathematics but are less familiar with computer science and engineering. </a:t>
            </a:r>
            <a:endParaRPr/>
          </a:p>
          <a:p>
            <a:pPr indent="0" lvl="0" marL="0" rtl="0" algn="l">
              <a:lnSpc>
                <a:spcPct val="100000"/>
              </a:lnSpc>
              <a:spcBef>
                <a:spcPts val="0"/>
              </a:spcBef>
              <a:spcAft>
                <a:spcPts val="0"/>
              </a:spcAft>
              <a:buSzPts val="1400"/>
              <a:buNone/>
            </a:pPr>
            <a:r>
              <a:t/>
            </a:r>
            <a:endParaRPr sz="1000"/>
          </a:p>
          <a:p>
            <a:pPr indent="0" lvl="0" marL="0" rtl="0" algn="l">
              <a:lnSpc>
                <a:spcPct val="100000"/>
              </a:lnSpc>
              <a:spcBef>
                <a:spcPts val="0"/>
              </a:spcBef>
              <a:spcAft>
                <a:spcPts val="0"/>
              </a:spcAft>
              <a:buSzPts val="1400"/>
              <a:buNone/>
            </a:pPr>
            <a:r>
              <a:rPr lang="en-US" sz="1000"/>
              <a:t>STUDENT OUTCOMES</a:t>
            </a:r>
            <a:endParaRPr/>
          </a:p>
          <a:p>
            <a:pPr indent="-171450" lvl="0" marL="171450" rtl="0" algn="l">
              <a:lnSpc>
                <a:spcPct val="100000"/>
              </a:lnSpc>
              <a:spcBef>
                <a:spcPts val="0"/>
              </a:spcBef>
              <a:spcAft>
                <a:spcPts val="0"/>
              </a:spcAft>
              <a:buClr>
                <a:schemeClr val="dk1"/>
              </a:buClr>
              <a:buSzPts val="1000"/>
              <a:buFont typeface="Arial"/>
              <a:buChar char="•"/>
            </a:pPr>
            <a:r>
              <a:rPr lang="en-US" sz="1000"/>
              <a:t>Improved technology skills </a:t>
            </a:r>
            <a:endParaRPr/>
          </a:p>
          <a:p>
            <a:pPr indent="-171450" lvl="0" marL="171450" rtl="0" algn="l">
              <a:lnSpc>
                <a:spcPct val="100000"/>
              </a:lnSpc>
              <a:spcBef>
                <a:spcPts val="0"/>
              </a:spcBef>
              <a:spcAft>
                <a:spcPts val="0"/>
              </a:spcAft>
              <a:buClr>
                <a:schemeClr val="dk1"/>
              </a:buClr>
              <a:buSzPts val="1000"/>
              <a:buFont typeface="Arial"/>
              <a:buChar char="•"/>
            </a:pPr>
            <a:r>
              <a:rPr lang="en-US" sz="1000"/>
              <a:t>Improved critical 21st century skills, including communication, collaboration, critical-thinking, and problem-solving skills </a:t>
            </a:r>
            <a:endParaRPr/>
          </a:p>
          <a:p>
            <a:pPr indent="-171450" lvl="0" marL="171450" rtl="0" algn="l">
              <a:lnSpc>
                <a:spcPct val="100000"/>
              </a:lnSpc>
              <a:spcBef>
                <a:spcPts val="0"/>
              </a:spcBef>
              <a:spcAft>
                <a:spcPts val="0"/>
              </a:spcAft>
              <a:buClr>
                <a:schemeClr val="dk1"/>
              </a:buClr>
              <a:buSzPts val="1000"/>
              <a:buFont typeface="Arial"/>
              <a:buChar char="•"/>
            </a:pPr>
            <a:r>
              <a:rPr lang="en-US" sz="1000"/>
              <a:t>Increased engagement in and excitement about learning STEM content, particularly technology </a:t>
            </a:r>
            <a:endParaRPr/>
          </a:p>
          <a:p>
            <a:pPr indent="-171450" lvl="0" marL="171450" rtl="0" algn="l">
              <a:lnSpc>
                <a:spcPct val="100000"/>
              </a:lnSpc>
              <a:spcBef>
                <a:spcPts val="0"/>
              </a:spcBef>
              <a:spcAft>
                <a:spcPts val="0"/>
              </a:spcAft>
              <a:buClr>
                <a:schemeClr val="dk1"/>
              </a:buClr>
              <a:buSzPts val="1000"/>
              <a:buFont typeface="Arial"/>
              <a:buChar char="•"/>
            </a:pPr>
            <a:r>
              <a:rPr lang="en-US" sz="1000"/>
              <a:t>An understanding of the connection between what they’re learning and its relevance to their life, both now and in the future  </a:t>
            </a:r>
            <a:endParaRPr/>
          </a:p>
          <a:p>
            <a:pPr indent="0" lvl="0" marL="0" rtl="0" algn="l">
              <a:lnSpc>
                <a:spcPct val="100000"/>
              </a:lnSpc>
              <a:spcBef>
                <a:spcPts val="0"/>
              </a:spcBef>
              <a:spcAft>
                <a:spcPts val="0"/>
              </a:spcAft>
              <a:buSzPts val="1400"/>
              <a:buNone/>
            </a:pPr>
            <a:r>
              <a:rPr lang="en-US" sz="1000"/>
              <a:t>EDUCATOR OUTCOMES</a:t>
            </a:r>
            <a:endParaRPr/>
          </a:p>
          <a:p>
            <a:pPr indent="-171450" lvl="0" marL="171450" rtl="0" algn="l">
              <a:lnSpc>
                <a:spcPct val="100000"/>
              </a:lnSpc>
              <a:spcBef>
                <a:spcPts val="0"/>
              </a:spcBef>
              <a:spcAft>
                <a:spcPts val="0"/>
              </a:spcAft>
              <a:buClr>
                <a:schemeClr val="dk1"/>
              </a:buClr>
              <a:buSzPts val="1000"/>
              <a:buFont typeface="Arial"/>
              <a:buChar char="•"/>
            </a:pPr>
            <a:r>
              <a:rPr lang="en-US" sz="1000"/>
              <a:t>Improved technology skills, especially around computer science and programming  </a:t>
            </a:r>
            <a:endParaRPr/>
          </a:p>
          <a:p>
            <a:pPr indent="-171450" lvl="0" marL="171450" rtl="0" algn="l">
              <a:lnSpc>
                <a:spcPct val="100000"/>
              </a:lnSpc>
              <a:spcBef>
                <a:spcPts val="0"/>
              </a:spcBef>
              <a:spcAft>
                <a:spcPts val="0"/>
              </a:spcAft>
              <a:buClr>
                <a:schemeClr val="dk1"/>
              </a:buClr>
              <a:buSzPts val="1000"/>
              <a:buFont typeface="Arial"/>
              <a:buChar char="•"/>
            </a:pPr>
            <a:r>
              <a:rPr lang="en-US" sz="1000"/>
              <a:t>Strengthened instructional practice </a:t>
            </a:r>
            <a:endParaRPr/>
          </a:p>
          <a:p>
            <a:pPr indent="-171450" lvl="0" marL="171450" rtl="0" algn="l">
              <a:lnSpc>
                <a:spcPct val="100000"/>
              </a:lnSpc>
              <a:spcBef>
                <a:spcPts val="0"/>
              </a:spcBef>
              <a:spcAft>
                <a:spcPts val="0"/>
              </a:spcAft>
              <a:buClr>
                <a:schemeClr val="dk1"/>
              </a:buClr>
              <a:buSzPts val="1000"/>
              <a:buFont typeface="Arial"/>
              <a:buChar char="•"/>
            </a:pPr>
            <a:r>
              <a:rPr lang="en-US" sz="1000"/>
              <a:t>An understanding of the value of integrating technology into teaching </a:t>
            </a:r>
            <a:endParaRPr/>
          </a:p>
          <a:p>
            <a:pPr indent="0" lvl="0" marL="0" rtl="0" algn="l">
              <a:lnSpc>
                <a:spcPct val="100000"/>
              </a:lnSpc>
              <a:spcBef>
                <a:spcPts val="0"/>
              </a:spcBef>
              <a:spcAft>
                <a:spcPts val="0"/>
              </a:spcAft>
              <a:buSzPts val="1400"/>
              <a:buNone/>
            </a:pPr>
            <a:r>
              <a:t/>
            </a:r>
            <a:endParaRPr sz="1000"/>
          </a:p>
          <a:p>
            <a:pPr indent="0" lvl="0" marL="0" rtl="0" algn="l">
              <a:lnSpc>
                <a:spcPct val="100000"/>
              </a:lnSpc>
              <a:spcBef>
                <a:spcPts val="0"/>
              </a:spcBef>
              <a:spcAft>
                <a:spcPts val="0"/>
              </a:spcAft>
              <a:buSzPts val="1400"/>
              <a:buNone/>
            </a:pPr>
            <a:r>
              <a:rPr lang="en-US" sz="1000"/>
              <a:t>The Common Core State Standards and Next Generation Science Standards are two national efforts to provide a clear, coherent, and consistent framework and related benchmarks for the skills and knowledge that students need to succeed in college and careers. This curriculum provides a rigorous and engaging informal experience that will allow your students to achieve these new standards (see Appendix 3 for more information). </a:t>
            </a:r>
            <a:endParaRPr/>
          </a:p>
        </p:txBody>
      </p:sp>
      <p:sp>
        <p:nvSpPr>
          <p:cNvPr id="251" name="Google Shape;251;p9:notes"/>
          <p:cNvSpPr txBox="1"/>
          <p:nvPr>
            <p:ph idx="12" type="sldNum"/>
          </p:nvPr>
        </p:nvSpPr>
        <p:spPr>
          <a:xfrm>
            <a:off x="4008499" y="8892756"/>
            <a:ext cx="3066733" cy="47032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p5:notes"/>
          <p:cNvSpPr/>
          <p:nvPr>
            <p:ph idx="2" type="sldImg"/>
          </p:nvPr>
        </p:nvSpPr>
        <p:spPr>
          <a:xfrm>
            <a:off x="728663" y="1169988"/>
            <a:ext cx="5619750" cy="3160712"/>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5" name="Google Shape;295;p5:notes"/>
          <p:cNvSpPr txBox="1"/>
          <p:nvPr>
            <p:ph idx="1" type="body"/>
          </p:nvPr>
        </p:nvSpPr>
        <p:spPr>
          <a:xfrm>
            <a:off x="707708" y="4505982"/>
            <a:ext cx="5661660" cy="368671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96" name="Google Shape;296;p5:notes"/>
          <p:cNvSpPr txBox="1"/>
          <p:nvPr>
            <p:ph idx="12" type="sldNum"/>
          </p:nvPr>
        </p:nvSpPr>
        <p:spPr>
          <a:xfrm>
            <a:off x="4008499" y="8892756"/>
            <a:ext cx="3066733" cy="47032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p20:notes"/>
          <p:cNvSpPr txBox="1"/>
          <p:nvPr>
            <p:ph idx="1" type="body"/>
          </p:nvPr>
        </p:nvSpPr>
        <p:spPr>
          <a:xfrm>
            <a:off x="707708" y="4505982"/>
            <a:ext cx="5661660" cy="368671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22" name="Google Shape;322;p20:notes"/>
          <p:cNvSpPr/>
          <p:nvPr>
            <p:ph idx="2" type="sldImg"/>
          </p:nvPr>
        </p:nvSpPr>
        <p:spPr>
          <a:xfrm>
            <a:off x="728663" y="1169988"/>
            <a:ext cx="5619750" cy="3160712"/>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p50:notes"/>
          <p:cNvSpPr/>
          <p:nvPr>
            <p:ph idx="2" type="sldImg"/>
          </p:nvPr>
        </p:nvSpPr>
        <p:spPr>
          <a:xfrm>
            <a:off x="728663" y="1169988"/>
            <a:ext cx="5619750" cy="3160712"/>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3" name="Google Shape;333;p50:notes"/>
          <p:cNvSpPr txBox="1"/>
          <p:nvPr>
            <p:ph idx="1" type="body"/>
          </p:nvPr>
        </p:nvSpPr>
        <p:spPr>
          <a:xfrm>
            <a:off x="707708" y="4505980"/>
            <a:ext cx="5661600" cy="3686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100">
                <a:solidFill>
                  <a:srgbClr val="333333"/>
                </a:solidFill>
                <a:highlight>
                  <a:srgbClr val="FFFFFF"/>
                </a:highlight>
                <a:latin typeface="Arial"/>
                <a:ea typeface="Arial"/>
                <a:cs typeface="Arial"/>
                <a:sym typeface="Arial"/>
              </a:rPr>
              <a:t>Technology has advanced and the SPHERES hardware is showing signs of wear so it is time for the SPHERES to be decommission and retired.</a:t>
            </a:r>
            <a:endParaRPr sz="1100"/>
          </a:p>
        </p:txBody>
      </p:sp>
      <p:sp>
        <p:nvSpPr>
          <p:cNvPr id="334" name="Google Shape;334;p50:notes"/>
          <p:cNvSpPr txBox="1"/>
          <p:nvPr>
            <p:ph idx="12" type="sldNum"/>
          </p:nvPr>
        </p:nvSpPr>
        <p:spPr>
          <a:xfrm>
            <a:off x="4008705" y="8893296"/>
            <a:ext cx="3066600" cy="469800"/>
          </a:xfrm>
          <a:prstGeom prst="rect">
            <a:avLst/>
          </a:prstGeom>
          <a:noFill/>
          <a:ln>
            <a:noFill/>
          </a:ln>
        </p:spPr>
        <p:txBody>
          <a:bodyPr anchorCtr="0" anchor="b" bIns="46950" lIns="93925" spcFirstLastPara="1" rIns="93925" wrap="square" tIns="46950">
            <a:noAutofit/>
          </a:bodyPr>
          <a:lstStyle/>
          <a:p>
            <a:pPr indent="0" lvl="0" marL="0" marR="0" rtl="0" algn="r">
              <a:lnSpc>
                <a:spcPct val="100000"/>
              </a:lnSpc>
              <a:spcBef>
                <a:spcPts val="0"/>
              </a:spcBef>
              <a:spcAft>
                <a:spcPts val="0"/>
              </a:spcAft>
              <a:buClr>
                <a:srgbClr val="000000"/>
              </a:buClr>
              <a:buSzPts val="300"/>
              <a:buFont typeface="Calibri"/>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g22602e03f0f_4_92:notes"/>
          <p:cNvSpPr txBox="1"/>
          <p:nvPr>
            <p:ph idx="1" type="body"/>
          </p:nvPr>
        </p:nvSpPr>
        <p:spPr>
          <a:xfrm>
            <a:off x="707708" y="4505982"/>
            <a:ext cx="5661600" cy="36867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9" name="Google Shape;349;g22602e03f0f_4_92:notes"/>
          <p:cNvSpPr/>
          <p:nvPr>
            <p:ph idx="2" type="sldImg"/>
          </p:nvPr>
        </p:nvSpPr>
        <p:spPr>
          <a:xfrm>
            <a:off x="728663" y="1169988"/>
            <a:ext cx="5619900" cy="31608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obj">
  <p:cSld name="OBJECT">
    <p:spTree>
      <p:nvGrpSpPr>
        <p:cNvPr id="19" name="Shape 19"/>
        <p:cNvGrpSpPr/>
        <p:nvPr/>
      </p:nvGrpSpPr>
      <p:grpSpPr>
        <a:xfrm>
          <a:off x="0" y="0"/>
          <a:ext cx="0" cy="0"/>
          <a:chOff x="0" y="0"/>
          <a:chExt cx="0" cy="0"/>
        </a:xfrm>
      </p:grpSpPr>
      <p:sp>
        <p:nvSpPr>
          <p:cNvPr id="20" name="Google Shape;20;p32"/>
          <p:cNvSpPr txBox="1"/>
          <p:nvPr>
            <p:ph idx="11" type="ftr"/>
          </p:nvPr>
        </p:nvSpPr>
        <p:spPr>
          <a:xfrm>
            <a:off x="4145280" y="6377940"/>
            <a:ext cx="3901440" cy="342900"/>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32"/>
          <p:cNvSpPr txBox="1"/>
          <p:nvPr>
            <p:ph idx="10" type="dt"/>
          </p:nvPr>
        </p:nvSpPr>
        <p:spPr>
          <a:xfrm>
            <a:off x="609600" y="6377940"/>
            <a:ext cx="2804160" cy="3429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32"/>
          <p:cNvSpPr txBox="1"/>
          <p:nvPr>
            <p:ph idx="12" type="sldNum"/>
          </p:nvPr>
        </p:nvSpPr>
        <p:spPr>
          <a:xfrm>
            <a:off x="8778240" y="6377940"/>
            <a:ext cx="2804160" cy="342900"/>
          </a:xfrm>
          <a:prstGeom prst="rect">
            <a:avLst/>
          </a:prstGeom>
          <a:noFill/>
          <a:ln>
            <a:noFill/>
          </a:ln>
        </p:spPr>
        <p:txBody>
          <a:bodyPr anchorCtr="0" anchor="t" bIns="0" lIns="0" spcFirstLastPara="1" rIns="0" wrap="square" tIns="0">
            <a:spAutoFit/>
          </a:bodyPr>
          <a:lstStyle>
            <a:lvl1pPr indent="0" lvl="0"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7" name="Shape 77"/>
        <p:cNvGrpSpPr/>
        <p:nvPr/>
      </p:nvGrpSpPr>
      <p:grpSpPr>
        <a:xfrm>
          <a:off x="0" y="0"/>
          <a:ext cx="0" cy="0"/>
          <a:chOff x="0" y="0"/>
          <a:chExt cx="0" cy="0"/>
        </a:xfrm>
      </p:grpSpPr>
      <p:sp>
        <p:nvSpPr>
          <p:cNvPr id="78" name="Google Shape;78;p41"/>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41"/>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80" name="Google Shape;80;p4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1" name="Google Shape;81;p4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4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83" name="Shape 83"/>
        <p:cNvGrpSpPr/>
        <p:nvPr/>
      </p:nvGrpSpPr>
      <p:grpSpPr>
        <a:xfrm>
          <a:off x="0" y="0"/>
          <a:ext cx="0" cy="0"/>
          <a:chOff x="0" y="0"/>
          <a:chExt cx="0" cy="0"/>
        </a:xfrm>
      </p:grpSpPr>
      <p:sp>
        <p:nvSpPr>
          <p:cNvPr id="84" name="Google Shape;84;p4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5" name="Google Shape;85;p42"/>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6" name="Google Shape;86;p42"/>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7" name="Google Shape;87;p4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8" name="Google Shape;88;p4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9" name="Google Shape;89;p4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90" name="Shape 90"/>
        <p:cNvGrpSpPr/>
        <p:nvPr/>
      </p:nvGrpSpPr>
      <p:grpSpPr>
        <a:xfrm>
          <a:off x="0" y="0"/>
          <a:ext cx="0" cy="0"/>
          <a:chOff x="0" y="0"/>
          <a:chExt cx="0" cy="0"/>
        </a:xfrm>
      </p:grpSpPr>
      <p:sp>
        <p:nvSpPr>
          <p:cNvPr id="91" name="Google Shape;91;p43"/>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2" name="Google Shape;92;p43"/>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93" name="Google Shape;93;p43"/>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4" name="Google Shape;94;p43"/>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95" name="Google Shape;95;p43"/>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6" name="Google Shape;96;p4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7" name="Google Shape;97;p4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8" name="Google Shape;98;p4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9" name="Shape 99"/>
        <p:cNvGrpSpPr/>
        <p:nvPr/>
      </p:nvGrpSpPr>
      <p:grpSpPr>
        <a:xfrm>
          <a:off x="0" y="0"/>
          <a:ext cx="0" cy="0"/>
          <a:chOff x="0" y="0"/>
          <a:chExt cx="0" cy="0"/>
        </a:xfrm>
      </p:grpSpPr>
      <p:sp>
        <p:nvSpPr>
          <p:cNvPr id="100" name="Google Shape;100;p4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1" name="Google Shape;101;p4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2" name="Google Shape;102;p4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3" name="Google Shape;103;p4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04" name="Shape 104"/>
        <p:cNvGrpSpPr/>
        <p:nvPr/>
      </p:nvGrpSpPr>
      <p:grpSpPr>
        <a:xfrm>
          <a:off x="0" y="0"/>
          <a:ext cx="0" cy="0"/>
          <a:chOff x="0" y="0"/>
          <a:chExt cx="0" cy="0"/>
        </a:xfrm>
      </p:grpSpPr>
      <p:sp>
        <p:nvSpPr>
          <p:cNvPr id="105" name="Google Shape;105;p4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6" name="Google Shape;106;p4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7" name="Google Shape;107;p4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08" name="Shape 108"/>
        <p:cNvGrpSpPr/>
        <p:nvPr/>
      </p:nvGrpSpPr>
      <p:grpSpPr>
        <a:xfrm>
          <a:off x="0" y="0"/>
          <a:ext cx="0" cy="0"/>
          <a:chOff x="0" y="0"/>
          <a:chExt cx="0" cy="0"/>
        </a:xfrm>
      </p:grpSpPr>
      <p:sp>
        <p:nvSpPr>
          <p:cNvPr id="109" name="Google Shape;109;p46"/>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0" name="Google Shape;110;p46"/>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111" name="Google Shape;111;p46"/>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12" name="Google Shape;112;p4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3" name="Google Shape;113;p4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4" name="Google Shape;114;p4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15" name="Shape 115"/>
        <p:cNvGrpSpPr/>
        <p:nvPr/>
      </p:nvGrpSpPr>
      <p:grpSpPr>
        <a:xfrm>
          <a:off x="0" y="0"/>
          <a:ext cx="0" cy="0"/>
          <a:chOff x="0" y="0"/>
          <a:chExt cx="0" cy="0"/>
        </a:xfrm>
      </p:grpSpPr>
      <p:sp>
        <p:nvSpPr>
          <p:cNvPr id="116" name="Google Shape;116;p47"/>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7" name="Google Shape;117;p47"/>
          <p:cNvSpPr/>
          <p:nvPr>
            <p:ph idx="2" type="pic"/>
          </p:nvPr>
        </p:nvSpPr>
        <p:spPr>
          <a:xfrm>
            <a:off x="5183188" y="987425"/>
            <a:ext cx="6172200" cy="4873625"/>
          </a:xfrm>
          <a:prstGeom prst="rect">
            <a:avLst/>
          </a:prstGeom>
          <a:noFill/>
          <a:ln>
            <a:noFill/>
          </a:ln>
        </p:spPr>
      </p:sp>
      <p:sp>
        <p:nvSpPr>
          <p:cNvPr id="118" name="Google Shape;118;p47"/>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19" name="Google Shape;119;p4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0" name="Google Shape;120;p4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1" name="Google Shape;121;p4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22" name="Shape 122"/>
        <p:cNvGrpSpPr/>
        <p:nvPr/>
      </p:nvGrpSpPr>
      <p:grpSpPr>
        <a:xfrm>
          <a:off x="0" y="0"/>
          <a:ext cx="0" cy="0"/>
          <a:chOff x="0" y="0"/>
          <a:chExt cx="0" cy="0"/>
        </a:xfrm>
      </p:grpSpPr>
      <p:sp>
        <p:nvSpPr>
          <p:cNvPr id="123" name="Google Shape;123;p4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4" name="Google Shape;124;p48"/>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5" name="Google Shape;125;p4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6" name="Google Shape;126;p4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7" name="Google Shape;127;p4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28" name="Shape 128"/>
        <p:cNvGrpSpPr/>
        <p:nvPr/>
      </p:nvGrpSpPr>
      <p:grpSpPr>
        <a:xfrm>
          <a:off x="0" y="0"/>
          <a:ext cx="0" cy="0"/>
          <a:chOff x="0" y="0"/>
          <a:chExt cx="0" cy="0"/>
        </a:xfrm>
      </p:grpSpPr>
      <p:sp>
        <p:nvSpPr>
          <p:cNvPr id="129" name="Google Shape;129;p49"/>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0" name="Google Shape;130;p49"/>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1" name="Google Shape;131;p4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2" name="Google Shape;132;p4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3" name="Google Shape;133;p4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44" name="Shape 144"/>
        <p:cNvGrpSpPr/>
        <p:nvPr/>
      </p:nvGrpSpPr>
      <p:grpSpPr>
        <a:xfrm>
          <a:off x="0" y="0"/>
          <a:ext cx="0" cy="0"/>
          <a:chOff x="0" y="0"/>
          <a:chExt cx="0" cy="0"/>
        </a:xfrm>
      </p:grpSpPr>
      <p:sp>
        <p:nvSpPr>
          <p:cNvPr id="145" name="Google Shape;145;p60"/>
          <p:cNvSpPr txBox="1"/>
          <p:nvPr>
            <p:ph type="title"/>
          </p:nvPr>
        </p:nvSpPr>
        <p:spPr>
          <a:xfrm>
            <a:off x="641129" y="83771"/>
            <a:ext cx="10515599" cy="1325562"/>
          </a:xfrm>
          <a:prstGeom prst="rect">
            <a:avLst/>
          </a:prstGeom>
          <a:noFill/>
          <a:ln>
            <a:noFill/>
          </a:ln>
        </p:spPr>
        <p:txBody>
          <a:bodyPr anchorCtr="0" anchor="b" bIns="91425" lIns="91425" spcFirstLastPara="1" rIns="91425" wrap="square" tIns="91425">
            <a:noAutofit/>
          </a:bodyPr>
          <a:lstStyle>
            <a:lvl1pPr lvl="0" marR="0" algn="l">
              <a:lnSpc>
                <a:spcPct val="90000"/>
              </a:lnSpc>
              <a:spcBef>
                <a:spcPts val="0"/>
              </a:spcBef>
              <a:spcAft>
                <a:spcPts val="0"/>
              </a:spcAft>
              <a:buClr>
                <a:schemeClr val="lt1"/>
              </a:buClr>
              <a:buSzPts val="3800"/>
              <a:buFont typeface="Quattrocento Sans"/>
              <a:buNone/>
              <a:defRPr b="1" i="0" sz="3800" u="none" cap="none" strike="noStrike">
                <a:solidFill>
                  <a:schemeClr val="lt1"/>
                </a:solidFill>
                <a:latin typeface="Quattrocento Sans"/>
                <a:ea typeface="Quattrocento Sans"/>
                <a:cs typeface="Quattrocento Sans"/>
                <a:sym typeface="Quattrocento Sans"/>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p:txBody>
      </p:sp>
      <p:sp>
        <p:nvSpPr>
          <p:cNvPr id="146" name="Google Shape;146;p60"/>
          <p:cNvSpPr txBox="1"/>
          <p:nvPr>
            <p:ph idx="1" type="body"/>
          </p:nvPr>
        </p:nvSpPr>
        <p:spPr>
          <a:xfrm>
            <a:off x="664575" y="1825625"/>
            <a:ext cx="10515599" cy="4153143"/>
          </a:xfrm>
          <a:prstGeom prst="rect">
            <a:avLst/>
          </a:prstGeom>
          <a:noFill/>
          <a:ln>
            <a:noFill/>
          </a:ln>
        </p:spPr>
        <p:txBody>
          <a:bodyPr anchorCtr="0" anchor="t" bIns="91425" lIns="91425" spcFirstLastPara="1" rIns="91425" wrap="square" tIns="91425">
            <a:noAutofit/>
          </a:bodyPr>
          <a:lstStyle>
            <a:lvl1pPr indent="-406400" lvl="0" marL="457200" marR="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Quattrocento Sans"/>
                <a:ea typeface="Quattrocento Sans"/>
                <a:cs typeface="Quattrocento Sans"/>
                <a:sym typeface="Quattrocento Sans"/>
              </a:defRPr>
            </a:lvl1pPr>
            <a:lvl2pPr indent="-381000" lvl="1" marL="914400" marR="0" algn="l">
              <a:lnSpc>
                <a:spcPct val="90000"/>
              </a:lnSpc>
              <a:spcBef>
                <a:spcPts val="500"/>
              </a:spcBef>
              <a:spcAft>
                <a:spcPts val="0"/>
              </a:spcAft>
              <a:buClr>
                <a:schemeClr val="dk1"/>
              </a:buClr>
              <a:buSzPts val="2400"/>
              <a:buFont typeface="Quattrocento Sans"/>
              <a:buChar char="–"/>
              <a:defRPr b="0" i="0" sz="2400" u="none" cap="none" strike="noStrike">
                <a:solidFill>
                  <a:schemeClr val="dk1"/>
                </a:solidFill>
                <a:latin typeface="Quattrocento Sans"/>
                <a:ea typeface="Quattrocento Sans"/>
                <a:cs typeface="Quattrocento Sans"/>
                <a:sym typeface="Quattrocento Sans"/>
              </a:defRPr>
            </a:lvl2pPr>
            <a:lvl3pPr indent="-355600" lvl="2" marL="13716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Quattrocento Sans"/>
                <a:ea typeface="Quattrocento Sans"/>
                <a:cs typeface="Quattrocento Sans"/>
                <a:sym typeface="Quattrocento Sans"/>
              </a:defRPr>
            </a:lvl3pPr>
            <a:lvl4pPr indent="-342900" lvl="3" marL="1828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4pPr>
            <a:lvl5pPr indent="-342900" lvl="4" marL="22860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9pPr>
          </a:lstStyle>
          <a:p/>
        </p:txBody>
      </p:sp>
      <p:sp>
        <p:nvSpPr>
          <p:cNvPr id="147" name="Google Shape;147;p60"/>
          <p:cNvSpPr txBox="1"/>
          <p:nvPr>
            <p:ph idx="10" type="dt"/>
          </p:nvPr>
        </p:nvSpPr>
        <p:spPr>
          <a:xfrm>
            <a:off x="664575" y="6356350"/>
            <a:ext cx="2743199" cy="365125"/>
          </a:xfrm>
          <a:prstGeom prst="rect">
            <a:avLst/>
          </a:prstGeom>
          <a:noFill/>
          <a:ln>
            <a:noFill/>
          </a:ln>
        </p:spPr>
        <p:txBody>
          <a:bodyPr anchorCtr="0" anchor="ctr" bIns="91425" lIns="91425" spcFirstLastPara="1" rIns="91425" wrap="square" tIns="91425">
            <a:noAutofit/>
          </a:bodyPr>
          <a:lstStyle>
            <a:lvl1pPr lvl="0" marR="0" algn="l">
              <a:lnSpc>
                <a:spcPct val="100000"/>
              </a:lnSpc>
              <a:spcBef>
                <a:spcPts val="0"/>
              </a:spcBef>
              <a:spcAft>
                <a:spcPts val="0"/>
              </a:spcAft>
              <a:buClr>
                <a:schemeClr val="dk1"/>
              </a:buClr>
              <a:buSzPts val="1200"/>
              <a:buFont typeface="Quattrocento Sans"/>
              <a:buNone/>
              <a:defRPr b="0" i="0" sz="1200" u="none" cap="none" strike="noStrike">
                <a:solidFill>
                  <a:schemeClr val="dk1"/>
                </a:solidFill>
                <a:latin typeface="Quattrocento Sans"/>
                <a:ea typeface="Quattrocento Sans"/>
                <a:cs typeface="Quattrocento Sans"/>
                <a:sym typeface="Quattrocento Sans"/>
              </a:defRPr>
            </a:lvl1pPr>
            <a:lvl2pPr lvl="1"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2pPr>
            <a:lvl3pPr lvl="2"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3pPr>
            <a:lvl4pPr lvl="3"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4pPr>
            <a:lvl5pPr lvl="4"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5pPr>
            <a:lvl6pPr lvl="5"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6pPr>
            <a:lvl7pPr lvl="6"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7pPr>
            <a:lvl8pPr lvl="7"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8pPr>
            <a:lvl9pPr lvl="8"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9pPr>
          </a:lstStyle>
          <a:p/>
        </p:txBody>
      </p:sp>
      <p:sp>
        <p:nvSpPr>
          <p:cNvPr id="148" name="Google Shape;148;p60"/>
          <p:cNvSpPr txBox="1"/>
          <p:nvPr>
            <p:ph idx="11" type="ftr"/>
          </p:nvPr>
        </p:nvSpPr>
        <p:spPr>
          <a:xfrm>
            <a:off x="4038600" y="6356350"/>
            <a:ext cx="4114800" cy="365125"/>
          </a:xfrm>
          <a:prstGeom prst="rect">
            <a:avLst/>
          </a:prstGeom>
          <a:noFill/>
          <a:ln>
            <a:noFill/>
          </a:ln>
        </p:spPr>
        <p:txBody>
          <a:bodyPr anchorCtr="0" anchor="ctr" bIns="91425" lIns="91425" spcFirstLastPara="1" rIns="91425" wrap="square" tIns="91425">
            <a:noAutofit/>
          </a:bodyPr>
          <a:lstStyle>
            <a:lvl1pPr lvl="0" marR="0" algn="ctr">
              <a:lnSpc>
                <a:spcPct val="100000"/>
              </a:lnSpc>
              <a:spcBef>
                <a:spcPts val="0"/>
              </a:spcBef>
              <a:spcAft>
                <a:spcPts val="0"/>
              </a:spcAft>
              <a:buClr>
                <a:schemeClr val="dk1"/>
              </a:buClr>
              <a:buSzPts val="1200"/>
              <a:buFont typeface="Quattrocento Sans"/>
              <a:buNone/>
              <a:defRPr b="0" i="0" sz="1200" u="none" cap="none" strike="noStrike">
                <a:solidFill>
                  <a:schemeClr val="dk1"/>
                </a:solidFill>
                <a:latin typeface="Quattrocento Sans"/>
                <a:ea typeface="Quattrocento Sans"/>
                <a:cs typeface="Quattrocento Sans"/>
                <a:sym typeface="Quattrocento Sans"/>
              </a:defRPr>
            </a:lvl1pPr>
            <a:lvl2pPr lvl="1"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2pPr>
            <a:lvl3pPr lvl="2"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3pPr>
            <a:lvl4pPr lvl="3"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4pPr>
            <a:lvl5pPr lvl="4"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5pPr>
            <a:lvl6pPr lvl="5"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6pPr>
            <a:lvl7pPr lvl="6"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7pPr>
            <a:lvl8pPr lvl="7"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8pPr>
            <a:lvl9pPr lvl="8"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9pPr>
          </a:lstStyle>
          <a:p/>
        </p:txBody>
      </p:sp>
      <p:sp>
        <p:nvSpPr>
          <p:cNvPr id="149" name="Google Shape;149;p60"/>
          <p:cNvSpPr txBox="1"/>
          <p:nvPr>
            <p:ph idx="12" type="sldNum"/>
          </p:nvPr>
        </p:nvSpPr>
        <p:spPr>
          <a:xfrm>
            <a:off x="8610600" y="6356350"/>
            <a:ext cx="2743199"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1pPr>
            <a:lvl2pPr indent="0" lvl="1"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2pPr>
            <a:lvl3pPr indent="0" lvl="2"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3pPr>
            <a:lvl4pPr indent="0" lvl="3"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4pPr>
            <a:lvl5pPr indent="0" lvl="4"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5pPr>
            <a:lvl6pPr indent="0" lvl="5"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6pPr>
            <a:lvl7pPr indent="0" lvl="6"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7pPr>
            <a:lvl8pPr indent="0" lvl="7"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8pPr>
            <a:lvl9pPr indent="0" lvl="8"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23" name="Shape 23"/>
        <p:cNvGrpSpPr/>
        <p:nvPr/>
      </p:nvGrpSpPr>
      <p:grpSpPr>
        <a:xfrm>
          <a:off x="0" y="0"/>
          <a:ext cx="0" cy="0"/>
          <a:chOff x="0" y="0"/>
          <a:chExt cx="0" cy="0"/>
        </a:xfrm>
      </p:grpSpPr>
      <p:sp>
        <p:nvSpPr>
          <p:cNvPr id="24" name="Google Shape;24;p33"/>
          <p:cNvSpPr txBox="1"/>
          <p:nvPr>
            <p:ph type="title"/>
          </p:nvPr>
        </p:nvSpPr>
        <p:spPr>
          <a:xfrm>
            <a:off x="307326" y="1928715"/>
            <a:ext cx="4897755" cy="635635"/>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b="0" i="0" sz="2000">
                <a:solidFill>
                  <a:schemeClr val="dk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33"/>
          <p:cNvSpPr txBox="1"/>
          <p:nvPr>
            <p:ph idx="1" type="body"/>
          </p:nvPr>
        </p:nvSpPr>
        <p:spPr>
          <a:xfrm>
            <a:off x="271512" y="2529261"/>
            <a:ext cx="5579110" cy="3724275"/>
          </a:xfrm>
          <a:prstGeom prst="rect">
            <a:avLst/>
          </a:prstGeom>
          <a:noFill/>
          <a:ln>
            <a:noFill/>
          </a:ln>
        </p:spPr>
        <p:txBody>
          <a:bodyPr anchorCtr="0" anchor="t" bIns="0" lIns="0" spcFirstLastPara="1" rIns="0" wrap="square" tIns="0">
            <a:spAutoFit/>
          </a:bodyPr>
          <a:lstStyle>
            <a:lvl1pPr indent="-228600" lvl="0" marL="457200" algn="l">
              <a:lnSpc>
                <a:spcPct val="100000"/>
              </a:lnSpc>
              <a:spcBef>
                <a:spcPts val="0"/>
              </a:spcBef>
              <a:spcAft>
                <a:spcPts val="0"/>
              </a:spcAft>
              <a:buSzPts val="1400"/>
              <a:buNone/>
              <a:defRPr b="0" i="0" sz="2000">
                <a:solidFill>
                  <a:schemeClr val="dk1"/>
                </a:solidFill>
                <a:latin typeface="Arial"/>
                <a:ea typeface="Arial"/>
                <a:cs typeface="Arial"/>
                <a:sym typeface="Arial"/>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26" name="Google Shape;26;p33"/>
          <p:cNvSpPr txBox="1"/>
          <p:nvPr>
            <p:ph idx="11" type="ftr"/>
          </p:nvPr>
        </p:nvSpPr>
        <p:spPr>
          <a:xfrm>
            <a:off x="4145280" y="6377940"/>
            <a:ext cx="3901440" cy="342900"/>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33"/>
          <p:cNvSpPr txBox="1"/>
          <p:nvPr>
            <p:ph idx="10" type="dt"/>
          </p:nvPr>
        </p:nvSpPr>
        <p:spPr>
          <a:xfrm>
            <a:off x="609600" y="6377940"/>
            <a:ext cx="2804160" cy="3429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33"/>
          <p:cNvSpPr txBox="1"/>
          <p:nvPr>
            <p:ph idx="12" type="sldNum"/>
          </p:nvPr>
        </p:nvSpPr>
        <p:spPr>
          <a:xfrm>
            <a:off x="8778240" y="6377940"/>
            <a:ext cx="2804160" cy="342900"/>
          </a:xfrm>
          <a:prstGeom prst="rect">
            <a:avLst/>
          </a:prstGeom>
          <a:noFill/>
          <a:ln>
            <a:noFill/>
          </a:ln>
        </p:spPr>
        <p:txBody>
          <a:bodyPr anchorCtr="0" anchor="t" bIns="0" lIns="0" spcFirstLastPara="1" rIns="0" wrap="square" tIns="0">
            <a:spAutoFit/>
          </a:bodyPr>
          <a:lstStyle>
            <a:lvl1pPr indent="0" lvl="0"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0" name="Shape 150"/>
        <p:cNvGrpSpPr/>
        <p:nvPr/>
      </p:nvGrpSpPr>
      <p:grpSpPr>
        <a:xfrm>
          <a:off x="0" y="0"/>
          <a:ext cx="0" cy="0"/>
          <a:chOff x="0" y="0"/>
          <a:chExt cx="0" cy="0"/>
        </a:xfrm>
      </p:grpSpPr>
      <p:sp>
        <p:nvSpPr>
          <p:cNvPr id="151" name="Google Shape;151;p64"/>
          <p:cNvSpPr txBox="1"/>
          <p:nvPr>
            <p:ph type="ctrTitle"/>
          </p:nvPr>
        </p:nvSpPr>
        <p:spPr>
          <a:xfrm>
            <a:off x="1524000" y="1122362"/>
            <a:ext cx="9144000" cy="2387600"/>
          </a:xfrm>
          <a:prstGeom prst="rect">
            <a:avLst/>
          </a:prstGeom>
          <a:noFill/>
          <a:ln>
            <a:noFill/>
          </a:ln>
        </p:spPr>
        <p:txBody>
          <a:bodyPr anchorCtr="0" anchor="b" bIns="91425" lIns="91425" spcFirstLastPara="1" rIns="91425" wrap="square" tIns="91425">
            <a:noAutofit/>
          </a:bodyPr>
          <a:lstStyle>
            <a:lvl1pPr lvl="0" marR="0" algn="ctr">
              <a:lnSpc>
                <a:spcPct val="90000"/>
              </a:lnSpc>
              <a:spcBef>
                <a:spcPts val="0"/>
              </a:spcBef>
              <a:spcAft>
                <a:spcPts val="0"/>
              </a:spcAft>
              <a:buClr>
                <a:schemeClr val="lt1"/>
              </a:buClr>
              <a:buSzPts val="6000"/>
              <a:buFont typeface="Quattrocento Sans"/>
              <a:buNone/>
              <a:defRPr b="1" i="0" sz="6000" u="none" cap="none" strike="noStrike">
                <a:solidFill>
                  <a:schemeClr val="lt1"/>
                </a:solidFill>
                <a:latin typeface="Quattrocento Sans"/>
                <a:ea typeface="Quattrocento Sans"/>
                <a:cs typeface="Quattrocento Sans"/>
                <a:sym typeface="Quattrocento Sans"/>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p:txBody>
      </p:sp>
      <p:sp>
        <p:nvSpPr>
          <p:cNvPr id="152" name="Google Shape;152;p64"/>
          <p:cNvSpPr txBox="1"/>
          <p:nvPr>
            <p:ph idx="1" type="subTitle"/>
          </p:nvPr>
        </p:nvSpPr>
        <p:spPr>
          <a:xfrm>
            <a:off x="1524000" y="3602037"/>
            <a:ext cx="9144000" cy="1655761"/>
          </a:xfrm>
          <a:prstGeom prst="rect">
            <a:avLst/>
          </a:prstGeom>
          <a:noFill/>
          <a:ln>
            <a:noFill/>
          </a:ln>
        </p:spPr>
        <p:txBody>
          <a:bodyPr anchorCtr="0" anchor="t" bIns="91425" lIns="91425" spcFirstLastPara="1" rIns="91425" wrap="square" tIns="91425">
            <a:noAutofit/>
          </a:bodyPr>
          <a:lstStyle>
            <a:lvl1pPr lvl="0" marR="0" algn="ctr">
              <a:lnSpc>
                <a:spcPct val="90000"/>
              </a:lnSpc>
              <a:spcBef>
                <a:spcPts val="1000"/>
              </a:spcBef>
              <a:spcAft>
                <a:spcPts val="0"/>
              </a:spcAft>
              <a:buClr>
                <a:schemeClr val="dk1"/>
              </a:buClr>
              <a:buSzPts val="2400"/>
              <a:buFont typeface="Arial"/>
              <a:buNone/>
              <a:defRPr b="0" i="0" sz="2400" u="none" cap="none" strike="noStrike">
                <a:solidFill>
                  <a:schemeClr val="dk1"/>
                </a:solidFill>
                <a:latin typeface="Quattrocento Sans"/>
                <a:ea typeface="Quattrocento Sans"/>
                <a:cs typeface="Quattrocento Sans"/>
                <a:sym typeface="Quattrocento Sans"/>
              </a:defRPr>
            </a:lvl1pPr>
            <a:lvl2pPr lvl="1" marR="0" algn="ctr">
              <a:lnSpc>
                <a:spcPct val="90000"/>
              </a:lnSpc>
              <a:spcBef>
                <a:spcPts val="500"/>
              </a:spcBef>
              <a:spcAft>
                <a:spcPts val="0"/>
              </a:spcAft>
              <a:buClr>
                <a:schemeClr val="dk1"/>
              </a:buClr>
              <a:buSzPts val="2000"/>
              <a:buFont typeface="Quattrocento Sans"/>
              <a:buNone/>
              <a:defRPr b="0" i="0" sz="2000" u="none" cap="none" strike="noStrike">
                <a:solidFill>
                  <a:schemeClr val="dk1"/>
                </a:solidFill>
                <a:latin typeface="Quattrocento Sans"/>
                <a:ea typeface="Quattrocento Sans"/>
                <a:cs typeface="Quattrocento Sans"/>
                <a:sym typeface="Quattrocento Sans"/>
              </a:defRPr>
            </a:lvl2pPr>
            <a:lvl3pPr lvl="2" marR="0" algn="ctr">
              <a:lnSpc>
                <a:spcPct val="90000"/>
              </a:lnSpc>
              <a:spcBef>
                <a:spcPts val="500"/>
              </a:spcBef>
              <a:spcAft>
                <a:spcPts val="0"/>
              </a:spcAft>
              <a:buClr>
                <a:schemeClr val="dk1"/>
              </a:buClr>
              <a:buSzPts val="1800"/>
              <a:buFont typeface="Arial"/>
              <a:buNone/>
              <a:defRPr b="0" i="0" sz="1800" u="none" cap="none" strike="noStrike">
                <a:solidFill>
                  <a:schemeClr val="dk1"/>
                </a:solidFill>
                <a:latin typeface="Quattrocento Sans"/>
                <a:ea typeface="Quattrocento Sans"/>
                <a:cs typeface="Quattrocento Sans"/>
                <a:sym typeface="Quattrocento Sans"/>
              </a:defRPr>
            </a:lvl3pPr>
            <a:lvl4pPr lvl="3" marR="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Quattrocento Sans"/>
                <a:ea typeface="Quattrocento Sans"/>
                <a:cs typeface="Quattrocento Sans"/>
                <a:sym typeface="Quattrocento Sans"/>
              </a:defRPr>
            </a:lvl4pPr>
            <a:lvl5pPr lvl="4" marR="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Quattrocento Sans"/>
                <a:ea typeface="Quattrocento Sans"/>
                <a:cs typeface="Quattrocento Sans"/>
                <a:sym typeface="Quattrocento Sans"/>
              </a:defRPr>
            </a:lvl5pPr>
            <a:lvl6pPr lvl="5" marR="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Quattrocento Sans"/>
                <a:ea typeface="Quattrocento Sans"/>
                <a:cs typeface="Quattrocento Sans"/>
                <a:sym typeface="Quattrocento Sans"/>
              </a:defRPr>
            </a:lvl6pPr>
            <a:lvl7pPr lvl="6" marR="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Quattrocento Sans"/>
                <a:ea typeface="Quattrocento Sans"/>
                <a:cs typeface="Quattrocento Sans"/>
                <a:sym typeface="Quattrocento Sans"/>
              </a:defRPr>
            </a:lvl7pPr>
            <a:lvl8pPr lvl="7" marR="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Quattrocento Sans"/>
                <a:ea typeface="Quattrocento Sans"/>
                <a:cs typeface="Quattrocento Sans"/>
                <a:sym typeface="Quattrocento Sans"/>
              </a:defRPr>
            </a:lvl8pPr>
            <a:lvl9pPr lvl="8" marR="0" algn="ctr">
              <a:lnSpc>
                <a:spcPct val="90000"/>
              </a:lnSpc>
              <a:spcBef>
                <a:spcPts val="500"/>
              </a:spcBef>
              <a:spcAft>
                <a:spcPts val="0"/>
              </a:spcAft>
              <a:buClr>
                <a:schemeClr val="dk1"/>
              </a:buClr>
              <a:buSzPts val="1600"/>
              <a:buFont typeface="Arial"/>
              <a:buNone/>
              <a:defRPr b="0" i="0" sz="1600" u="none" cap="none" strike="noStrike">
                <a:solidFill>
                  <a:schemeClr val="dk1"/>
                </a:solidFill>
                <a:latin typeface="Quattrocento Sans"/>
                <a:ea typeface="Quattrocento Sans"/>
                <a:cs typeface="Quattrocento Sans"/>
                <a:sym typeface="Quattrocento Sans"/>
              </a:defRPr>
            </a:lvl9pPr>
          </a:lstStyle>
          <a:p/>
        </p:txBody>
      </p:sp>
      <p:sp>
        <p:nvSpPr>
          <p:cNvPr id="153" name="Google Shape;153;p64"/>
          <p:cNvSpPr txBox="1"/>
          <p:nvPr>
            <p:ph idx="10" type="dt"/>
          </p:nvPr>
        </p:nvSpPr>
        <p:spPr>
          <a:xfrm>
            <a:off x="664575" y="6356350"/>
            <a:ext cx="2743199" cy="365125"/>
          </a:xfrm>
          <a:prstGeom prst="rect">
            <a:avLst/>
          </a:prstGeom>
          <a:noFill/>
          <a:ln>
            <a:noFill/>
          </a:ln>
        </p:spPr>
        <p:txBody>
          <a:bodyPr anchorCtr="0" anchor="ctr" bIns="91425" lIns="91425" spcFirstLastPara="1" rIns="91425" wrap="square" tIns="91425">
            <a:noAutofit/>
          </a:bodyPr>
          <a:lstStyle>
            <a:lvl1pPr lvl="0" marR="0" algn="l">
              <a:lnSpc>
                <a:spcPct val="100000"/>
              </a:lnSpc>
              <a:spcBef>
                <a:spcPts val="0"/>
              </a:spcBef>
              <a:spcAft>
                <a:spcPts val="0"/>
              </a:spcAft>
              <a:buClr>
                <a:schemeClr val="dk1"/>
              </a:buClr>
              <a:buSzPts val="1200"/>
              <a:buFont typeface="Quattrocento Sans"/>
              <a:buNone/>
              <a:defRPr b="0" i="0" sz="1200" u="none" cap="none" strike="noStrike">
                <a:solidFill>
                  <a:schemeClr val="dk1"/>
                </a:solidFill>
                <a:latin typeface="Quattrocento Sans"/>
                <a:ea typeface="Quattrocento Sans"/>
                <a:cs typeface="Quattrocento Sans"/>
                <a:sym typeface="Quattrocento Sans"/>
              </a:defRPr>
            </a:lvl1pPr>
            <a:lvl2pPr lvl="1"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2pPr>
            <a:lvl3pPr lvl="2"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3pPr>
            <a:lvl4pPr lvl="3"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4pPr>
            <a:lvl5pPr lvl="4"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5pPr>
            <a:lvl6pPr lvl="5"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6pPr>
            <a:lvl7pPr lvl="6"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7pPr>
            <a:lvl8pPr lvl="7"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8pPr>
            <a:lvl9pPr lvl="8"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9pPr>
          </a:lstStyle>
          <a:p/>
        </p:txBody>
      </p:sp>
      <p:sp>
        <p:nvSpPr>
          <p:cNvPr id="154" name="Google Shape;154;p64"/>
          <p:cNvSpPr txBox="1"/>
          <p:nvPr>
            <p:ph idx="11" type="ftr"/>
          </p:nvPr>
        </p:nvSpPr>
        <p:spPr>
          <a:xfrm>
            <a:off x="4038600" y="6356350"/>
            <a:ext cx="4114800" cy="365125"/>
          </a:xfrm>
          <a:prstGeom prst="rect">
            <a:avLst/>
          </a:prstGeom>
          <a:noFill/>
          <a:ln>
            <a:noFill/>
          </a:ln>
        </p:spPr>
        <p:txBody>
          <a:bodyPr anchorCtr="0" anchor="ctr" bIns="91425" lIns="91425" spcFirstLastPara="1" rIns="91425" wrap="square" tIns="91425">
            <a:noAutofit/>
          </a:bodyPr>
          <a:lstStyle>
            <a:lvl1pPr lvl="0" marR="0" algn="ctr">
              <a:lnSpc>
                <a:spcPct val="100000"/>
              </a:lnSpc>
              <a:spcBef>
                <a:spcPts val="0"/>
              </a:spcBef>
              <a:spcAft>
                <a:spcPts val="0"/>
              </a:spcAft>
              <a:buClr>
                <a:schemeClr val="dk1"/>
              </a:buClr>
              <a:buSzPts val="1200"/>
              <a:buFont typeface="Quattrocento Sans"/>
              <a:buNone/>
              <a:defRPr b="0" i="0" sz="1200" u="none" cap="none" strike="noStrike">
                <a:solidFill>
                  <a:schemeClr val="dk1"/>
                </a:solidFill>
                <a:latin typeface="Quattrocento Sans"/>
                <a:ea typeface="Quattrocento Sans"/>
                <a:cs typeface="Quattrocento Sans"/>
                <a:sym typeface="Quattrocento Sans"/>
              </a:defRPr>
            </a:lvl1pPr>
            <a:lvl2pPr lvl="1"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2pPr>
            <a:lvl3pPr lvl="2"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3pPr>
            <a:lvl4pPr lvl="3"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4pPr>
            <a:lvl5pPr lvl="4"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5pPr>
            <a:lvl6pPr lvl="5"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6pPr>
            <a:lvl7pPr lvl="6"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7pPr>
            <a:lvl8pPr lvl="7"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8pPr>
            <a:lvl9pPr lvl="8"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9pPr>
          </a:lstStyle>
          <a:p/>
        </p:txBody>
      </p:sp>
      <p:sp>
        <p:nvSpPr>
          <p:cNvPr id="155" name="Google Shape;155;p64"/>
          <p:cNvSpPr txBox="1"/>
          <p:nvPr>
            <p:ph idx="12" type="sldNum"/>
          </p:nvPr>
        </p:nvSpPr>
        <p:spPr>
          <a:xfrm>
            <a:off x="8610600" y="6356350"/>
            <a:ext cx="2743199"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1pPr>
            <a:lvl2pPr indent="0" lvl="1"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2pPr>
            <a:lvl3pPr indent="0" lvl="2"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3pPr>
            <a:lvl4pPr indent="0" lvl="3"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4pPr>
            <a:lvl5pPr indent="0" lvl="4"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5pPr>
            <a:lvl6pPr indent="0" lvl="5"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6pPr>
            <a:lvl7pPr indent="0" lvl="6"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7pPr>
            <a:lvl8pPr indent="0" lvl="7"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8pPr>
            <a:lvl9pPr indent="0" lvl="8"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56" name="Shape 156"/>
        <p:cNvGrpSpPr/>
        <p:nvPr/>
      </p:nvGrpSpPr>
      <p:grpSpPr>
        <a:xfrm>
          <a:off x="0" y="0"/>
          <a:ext cx="0" cy="0"/>
          <a:chOff x="0" y="0"/>
          <a:chExt cx="0" cy="0"/>
        </a:xfrm>
      </p:grpSpPr>
      <p:sp>
        <p:nvSpPr>
          <p:cNvPr id="157" name="Google Shape;157;p65"/>
          <p:cNvSpPr txBox="1"/>
          <p:nvPr>
            <p:ph type="title"/>
          </p:nvPr>
        </p:nvSpPr>
        <p:spPr>
          <a:xfrm>
            <a:off x="831850" y="1709738"/>
            <a:ext cx="10515599" cy="2852737"/>
          </a:xfrm>
          <a:prstGeom prst="rect">
            <a:avLst/>
          </a:prstGeom>
          <a:noFill/>
          <a:ln>
            <a:noFill/>
          </a:ln>
        </p:spPr>
        <p:txBody>
          <a:bodyPr anchorCtr="0" anchor="b" bIns="91425" lIns="91425" spcFirstLastPara="1" rIns="91425" wrap="square" tIns="91425">
            <a:noAutofit/>
          </a:bodyPr>
          <a:lstStyle>
            <a:lvl1pPr lvl="0" marR="0" algn="l">
              <a:lnSpc>
                <a:spcPct val="90000"/>
              </a:lnSpc>
              <a:spcBef>
                <a:spcPts val="0"/>
              </a:spcBef>
              <a:spcAft>
                <a:spcPts val="0"/>
              </a:spcAft>
              <a:buClr>
                <a:schemeClr val="lt1"/>
              </a:buClr>
              <a:buSzPts val="6000"/>
              <a:buFont typeface="Quattrocento Sans"/>
              <a:buNone/>
              <a:defRPr b="1" i="0" sz="6000" u="none" cap="none" strike="noStrike">
                <a:solidFill>
                  <a:schemeClr val="lt1"/>
                </a:solidFill>
                <a:latin typeface="Quattrocento Sans"/>
                <a:ea typeface="Quattrocento Sans"/>
                <a:cs typeface="Quattrocento Sans"/>
                <a:sym typeface="Quattrocento Sans"/>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p:txBody>
      </p:sp>
      <p:sp>
        <p:nvSpPr>
          <p:cNvPr id="158" name="Google Shape;158;p65"/>
          <p:cNvSpPr txBox="1"/>
          <p:nvPr>
            <p:ph idx="1" type="body"/>
          </p:nvPr>
        </p:nvSpPr>
        <p:spPr>
          <a:xfrm>
            <a:off x="831850" y="4589462"/>
            <a:ext cx="10515599" cy="1500187"/>
          </a:xfrm>
          <a:prstGeom prst="rect">
            <a:avLst/>
          </a:prstGeom>
          <a:noFill/>
          <a:ln>
            <a:noFill/>
          </a:ln>
        </p:spPr>
        <p:txBody>
          <a:bodyPr anchorCtr="0" anchor="t" bIns="91425" lIns="91425" spcFirstLastPara="1" rIns="91425" wrap="square" tIns="91425">
            <a:noAutofit/>
          </a:bodyPr>
          <a:lstStyle>
            <a:lvl1pPr indent="-228600" lvl="0" marL="457200" marR="0" algn="l">
              <a:lnSpc>
                <a:spcPct val="90000"/>
              </a:lnSpc>
              <a:spcBef>
                <a:spcPts val="1000"/>
              </a:spcBef>
              <a:spcAft>
                <a:spcPts val="0"/>
              </a:spcAft>
              <a:buClr>
                <a:srgbClr val="888888"/>
              </a:buClr>
              <a:buSzPts val="2400"/>
              <a:buFont typeface="Arial"/>
              <a:buNone/>
              <a:defRPr b="0" i="0" sz="2400" u="none" cap="none" strike="noStrike">
                <a:solidFill>
                  <a:srgbClr val="888888"/>
                </a:solidFill>
                <a:latin typeface="Quattrocento Sans"/>
                <a:ea typeface="Quattrocento Sans"/>
                <a:cs typeface="Quattrocento Sans"/>
                <a:sym typeface="Quattrocento Sans"/>
              </a:defRPr>
            </a:lvl1pPr>
            <a:lvl2pPr indent="-228600" lvl="1" marL="914400" marR="0" algn="l">
              <a:lnSpc>
                <a:spcPct val="90000"/>
              </a:lnSpc>
              <a:spcBef>
                <a:spcPts val="500"/>
              </a:spcBef>
              <a:spcAft>
                <a:spcPts val="0"/>
              </a:spcAft>
              <a:buClr>
                <a:srgbClr val="888888"/>
              </a:buClr>
              <a:buSzPts val="2000"/>
              <a:buFont typeface="Quattrocento Sans"/>
              <a:buNone/>
              <a:defRPr b="0" i="0" sz="2000" u="none" cap="none" strike="noStrike">
                <a:solidFill>
                  <a:srgbClr val="888888"/>
                </a:solidFill>
                <a:latin typeface="Quattrocento Sans"/>
                <a:ea typeface="Quattrocento Sans"/>
                <a:cs typeface="Quattrocento Sans"/>
                <a:sym typeface="Quattrocento Sans"/>
              </a:defRPr>
            </a:lvl2pPr>
            <a:lvl3pPr indent="-228600" lvl="2" marL="1371600" marR="0" algn="l">
              <a:lnSpc>
                <a:spcPct val="90000"/>
              </a:lnSpc>
              <a:spcBef>
                <a:spcPts val="500"/>
              </a:spcBef>
              <a:spcAft>
                <a:spcPts val="0"/>
              </a:spcAft>
              <a:buClr>
                <a:srgbClr val="888888"/>
              </a:buClr>
              <a:buSzPts val="1800"/>
              <a:buFont typeface="Arial"/>
              <a:buNone/>
              <a:defRPr b="0" i="0" sz="1800" u="none" cap="none" strike="noStrike">
                <a:solidFill>
                  <a:srgbClr val="888888"/>
                </a:solidFill>
                <a:latin typeface="Quattrocento Sans"/>
                <a:ea typeface="Quattrocento Sans"/>
                <a:cs typeface="Quattrocento Sans"/>
                <a:sym typeface="Quattrocento Sans"/>
              </a:defRPr>
            </a:lvl3pPr>
            <a:lvl4pPr indent="-228600" lvl="3" marL="1828800" marR="0" algn="l">
              <a:lnSpc>
                <a:spcPct val="90000"/>
              </a:lnSpc>
              <a:spcBef>
                <a:spcPts val="500"/>
              </a:spcBef>
              <a:spcAft>
                <a:spcPts val="0"/>
              </a:spcAft>
              <a:buClr>
                <a:srgbClr val="888888"/>
              </a:buClr>
              <a:buSzPts val="1600"/>
              <a:buFont typeface="Arial"/>
              <a:buNone/>
              <a:defRPr b="0" i="0" sz="1600" u="none" cap="none" strike="noStrike">
                <a:solidFill>
                  <a:srgbClr val="888888"/>
                </a:solidFill>
                <a:latin typeface="Quattrocento Sans"/>
                <a:ea typeface="Quattrocento Sans"/>
                <a:cs typeface="Quattrocento Sans"/>
                <a:sym typeface="Quattrocento Sans"/>
              </a:defRPr>
            </a:lvl4pPr>
            <a:lvl5pPr indent="-228600" lvl="4" marL="2286000" marR="0" algn="l">
              <a:lnSpc>
                <a:spcPct val="90000"/>
              </a:lnSpc>
              <a:spcBef>
                <a:spcPts val="500"/>
              </a:spcBef>
              <a:spcAft>
                <a:spcPts val="0"/>
              </a:spcAft>
              <a:buClr>
                <a:srgbClr val="888888"/>
              </a:buClr>
              <a:buSzPts val="1600"/>
              <a:buFont typeface="Arial"/>
              <a:buNone/>
              <a:defRPr b="0" i="0" sz="1600" u="none" cap="none" strike="noStrike">
                <a:solidFill>
                  <a:srgbClr val="888888"/>
                </a:solidFill>
                <a:latin typeface="Quattrocento Sans"/>
                <a:ea typeface="Quattrocento Sans"/>
                <a:cs typeface="Quattrocento Sans"/>
                <a:sym typeface="Quattrocento Sans"/>
              </a:defRPr>
            </a:lvl5pPr>
            <a:lvl6pPr indent="-228600" lvl="5" marL="2743200" marR="0" algn="l">
              <a:lnSpc>
                <a:spcPct val="90000"/>
              </a:lnSpc>
              <a:spcBef>
                <a:spcPts val="500"/>
              </a:spcBef>
              <a:spcAft>
                <a:spcPts val="0"/>
              </a:spcAft>
              <a:buClr>
                <a:srgbClr val="888888"/>
              </a:buClr>
              <a:buSzPts val="1600"/>
              <a:buFont typeface="Arial"/>
              <a:buNone/>
              <a:defRPr b="0" i="0" sz="1600" u="none" cap="none" strike="noStrike">
                <a:solidFill>
                  <a:srgbClr val="888888"/>
                </a:solidFill>
                <a:latin typeface="Quattrocento Sans"/>
                <a:ea typeface="Quattrocento Sans"/>
                <a:cs typeface="Quattrocento Sans"/>
                <a:sym typeface="Quattrocento Sans"/>
              </a:defRPr>
            </a:lvl6pPr>
            <a:lvl7pPr indent="-228600" lvl="6" marL="3200400" marR="0" algn="l">
              <a:lnSpc>
                <a:spcPct val="90000"/>
              </a:lnSpc>
              <a:spcBef>
                <a:spcPts val="500"/>
              </a:spcBef>
              <a:spcAft>
                <a:spcPts val="0"/>
              </a:spcAft>
              <a:buClr>
                <a:srgbClr val="888888"/>
              </a:buClr>
              <a:buSzPts val="1600"/>
              <a:buFont typeface="Arial"/>
              <a:buNone/>
              <a:defRPr b="0" i="0" sz="1600" u="none" cap="none" strike="noStrike">
                <a:solidFill>
                  <a:srgbClr val="888888"/>
                </a:solidFill>
                <a:latin typeface="Quattrocento Sans"/>
                <a:ea typeface="Quattrocento Sans"/>
                <a:cs typeface="Quattrocento Sans"/>
                <a:sym typeface="Quattrocento Sans"/>
              </a:defRPr>
            </a:lvl7pPr>
            <a:lvl8pPr indent="-228600" lvl="7" marL="3657600" marR="0" algn="l">
              <a:lnSpc>
                <a:spcPct val="90000"/>
              </a:lnSpc>
              <a:spcBef>
                <a:spcPts val="500"/>
              </a:spcBef>
              <a:spcAft>
                <a:spcPts val="0"/>
              </a:spcAft>
              <a:buClr>
                <a:srgbClr val="888888"/>
              </a:buClr>
              <a:buSzPts val="1600"/>
              <a:buFont typeface="Arial"/>
              <a:buNone/>
              <a:defRPr b="0" i="0" sz="1600" u="none" cap="none" strike="noStrike">
                <a:solidFill>
                  <a:srgbClr val="888888"/>
                </a:solidFill>
                <a:latin typeface="Quattrocento Sans"/>
                <a:ea typeface="Quattrocento Sans"/>
                <a:cs typeface="Quattrocento Sans"/>
                <a:sym typeface="Quattrocento Sans"/>
              </a:defRPr>
            </a:lvl8pPr>
            <a:lvl9pPr indent="-228600" lvl="8" marL="4114800" marR="0" algn="l">
              <a:lnSpc>
                <a:spcPct val="90000"/>
              </a:lnSpc>
              <a:spcBef>
                <a:spcPts val="500"/>
              </a:spcBef>
              <a:spcAft>
                <a:spcPts val="0"/>
              </a:spcAft>
              <a:buClr>
                <a:srgbClr val="888888"/>
              </a:buClr>
              <a:buSzPts val="1600"/>
              <a:buFont typeface="Arial"/>
              <a:buNone/>
              <a:defRPr b="0" i="0" sz="1600" u="none" cap="none" strike="noStrike">
                <a:solidFill>
                  <a:srgbClr val="888888"/>
                </a:solidFill>
                <a:latin typeface="Quattrocento Sans"/>
                <a:ea typeface="Quattrocento Sans"/>
                <a:cs typeface="Quattrocento Sans"/>
                <a:sym typeface="Quattrocento Sans"/>
              </a:defRPr>
            </a:lvl9pPr>
          </a:lstStyle>
          <a:p/>
        </p:txBody>
      </p:sp>
      <p:sp>
        <p:nvSpPr>
          <p:cNvPr id="159" name="Google Shape;159;p65"/>
          <p:cNvSpPr txBox="1"/>
          <p:nvPr>
            <p:ph idx="10" type="dt"/>
          </p:nvPr>
        </p:nvSpPr>
        <p:spPr>
          <a:xfrm>
            <a:off x="664575" y="6356350"/>
            <a:ext cx="2743199" cy="365125"/>
          </a:xfrm>
          <a:prstGeom prst="rect">
            <a:avLst/>
          </a:prstGeom>
          <a:noFill/>
          <a:ln>
            <a:noFill/>
          </a:ln>
        </p:spPr>
        <p:txBody>
          <a:bodyPr anchorCtr="0" anchor="ctr" bIns="91425" lIns="91425" spcFirstLastPara="1" rIns="91425" wrap="square" tIns="91425">
            <a:noAutofit/>
          </a:bodyPr>
          <a:lstStyle>
            <a:lvl1pPr lvl="0" marR="0" algn="l">
              <a:lnSpc>
                <a:spcPct val="100000"/>
              </a:lnSpc>
              <a:spcBef>
                <a:spcPts val="0"/>
              </a:spcBef>
              <a:spcAft>
                <a:spcPts val="0"/>
              </a:spcAft>
              <a:buClr>
                <a:schemeClr val="dk1"/>
              </a:buClr>
              <a:buSzPts val="1200"/>
              <a:buFont typeface="Quattrocento Sans"/>
              <a:buNone/>
              <a:defRPr b="0" i="0" sz="1200" u="none" cap="none" strike="noStrike">
                <a:solidFill>
                  <a:schemeClr val="dk1"/>
                </a:solidFill>
                <a:latin typeface="Quattrocento Sans"/>
                <a:ea typeface="Quattrocento Sans"/>
                <a:cs typeface="Quattrocento Sans"/>
                <a:sym typeface="Quattrocento Sans"/>
              </a:defRPr>
            </a:lvl1pPr>
            <a:lvl2pPr lvl="1"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2pPr>
            <a:lvl3pPr lvl="2"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3pPr>
            <a:lvl4pPr lvl="3"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4pPr>
            <a:lvl5pPr lvl="4"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5pPr>
            <a:lvl6pPr lvl="5"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6pPr>
            <a:lvl7pPr lvl="6"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7pPr>
            <a:lvl8pPr lvl="7"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8pPr>
            <a:lvl9pPr lvl="8"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9pPr>
          </a:lstStyle>
          <a:p/>
        </p:txBody>
      </p:sp>
      <p:sp>
        <p:nvSpPr>
          <p:cNvPr id="160" name="Google Shape;160;p65"/>
          <p:cNvSpPr txBox="1"/>
          <p:nvPr>
            <p:ph idx="11" type="ftr"/>
          </p:nvPr>
        </p:nvSpPr>
        <p:spPr>
          <a:xfrm>
            <a:off x="4038600" y="6356350"/>
            <a:ext cx="4114800" cy="365125"/>
          </a:xfrm>
          <a:prstGeom prst="rect">
            <a:avLst/>
          </a:prstGeom>
          <a:noFill/>
          <a:ln>
            <a:noFill/>
          </a:ln>
        </p:spPr>
        <p:txBody>
          <a:bodyPr anchorCtr="0" anchor="ctr" bIns="91425" lIns="91425" spcFirstLastPara="1" rIns="91425" wrap="square" tIns="91425">
            <a:noAutofit/>
          </a:bodyPr>
          <a:lstStyle>
            <a:lvl1pPr lvl="0" marR="0" algn="ctr">
              <a:lnSpc>
                <a:spcPct val="100000"/>
              </a:lnSpc>
              <a:spcBef>
                <a:spcPts val="0"/>
              </a:spcBef>
              <a:spcAft>
                <a:spcPts val="0"/>
              </a:spcAft>
              <a:buClr>
                <a:schemeClr val="dk1"/>
              </a:buClr>
              <a:buSzPts val="1200"/>
              <a:buFont typeface="Quattrocento Sans"/>
              <a:buNone/>
              <a:defRPr b="0" i="0" sz="1200" u="none" cap="none" strike="noStrike">
                <a:solidFill>
                  <a:schemeClr val="dk1"/>
                </a:solidFill>
                <a:latin typeface="Quattrocento Sans"/>
                <a:ea typeface="Quattrocento Sans"/>
                <a:cs typeface="Quattrocento Sans"/>
                <a:sym typeface="Quattrocento Sans"/>
              </a:defRPr>
            </a:lvl1pPr>
            <a:lvl2pPr lvl="1"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2pPr>
            <a:lvl3pPr lvl="2"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3pPr>
            <a:lvl4pPr lvl="3"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4pPr>
            <a:lvl5pPr lvl="4"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5pPr>
            <a:lvl6pPr lvl="5"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6pPr>
            <a:lvl7pPr lvl="6"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7pPr>
            <a:lvl8pPr lvl="7"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8pPr>
            <a:lvl9pPr lvl="8"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9pPr>
          </a:lstStyle>
          <a:p/>
        </p:txBody>
      </p:sp>
      <p:sp>
        <p:nvSpPr>
          <p:cNvPr id="161" name="Google Shape;161;p65"/>
          <p:cNvSpPr txBox="1"/>
          <p:nvPr>
            <p:ph idx="12" type="sldNum"/>
          </p:nvPr>
        </p:nvSpPr>
        <p:spPr>
          <a:xfrm>
            <a:off x="8610600" y="6356350"/>
            <a:ext cx="2743199"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1pPr>
            <a:lvl2pPr indent="0" lvl="1"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2pPr>
            <a:lvl3pPr indent="0" lvl="2"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3pPr>
            <a:lvl4pPr indent="0" lvl="3"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4pPr>
            <a:lvl5pPr indent="0" lvl="4"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5pPr>
            <a:lvl6pPr indent="0" lvl="5"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6pPr>
            <a:lvl7pPr indent="0" lvl="6"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7pPr>
            <a:lvl8pPr indent="0" lvl="7"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8pPr>
            <a:lvl9pPr indent="0" lvl="8"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62" name="Shape 162"/>
        <p:cNvGrpSpPr/>
        <p:nvPr/>
      </p:nvGrpSpPr>
      <p:grpSpPr>
        <a:xfrm>
          <a:off x="0" y="0"/>
          <a:ext cx="0" cy="0"/>
          <a:chOff x="0" y="0"/>
          <a:chExt cx="0" cy="0"/>
        </a:xfrm>
      </p:grpSpPr>
      <p:sp>
        <p:nvSpPr>
          <p:cNvPr id="163" name="Google Shape;163;p66"/>
          <p:cNvSpPr txBox="1"/>
          <p:nvPr>
            <p:ph type="title"/>
          </p:nvPr>
        </p:nvSpPr>
        <p:spPr>
          <a:xfrm>
            <a:off x="641129" y="83771"/>
            <a:ext cx="10515599" cy="1325562"/>
          </a:xfrm>
          <a:prstGeom prst="rect">
            <a:avLst/>
          </a:prstGeom>
          <a:noFill/>
          <a:ln>
            <a:noFill/>
          </a:ln>
        </p:spPr>
        <p:txBody>
          <a:bodyPr anchorCtr="0" anchor="b" bIns="91425" lIns="91425" spcFirstLastPara="1" rIns="91425" wrap="square" tIns="91425">
            <a:noAutofit/>
          </a:bodyPr>
          <a:lstStyle>
            <a:lvl1pPr lvl="0" marR="0" algn="l">
              <a:lnSpc>
                <a:spcPct val="90000"/>
              </a:lnSpc>
              <a:spcBef>
                <a:spcPts val="0"/>
              </a:spcBef>
              <a:spcAft>
                <a:spcPts val="0"/>
              </a:spcAft>
              <a:buClr>
                <a:schemeClr val="lt1"/>
              </a:buClr>
              <a:buSzPts val="3800"/>
              <a:buFont typeface="Quattrocento Sans"/>
              <a:buNone/>
              <a:defRPr b="1" i="0" sz="3800" u="none" cap="none" strike="noStrike">
                <a:solidFill>
                  <a:schemeClr val="lt1"/>
                </a:solidFill>
                <a:latin typeface="Quattrocento Sans"/>
                <a:ea typeface="Quattrocento Sans"/>
                <a:cs typeface="Quattrocento Sans"/>
                <a:sym typeface="Quattrocento Sans"/>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p:txBody>
      </p:sp>
      <p:sp>
        <p:nvSpPr>
          <p:cNvPr id="164" name="Google Shape;164;p66"/>
          <p:cNvSpPr txBox="1"/>
          <p:nvPr>
            <p:ph idx="1" type="body"/>
          </p:nvPr>
        </p:nvSpPr>
        <p:spPr>
          <a:xfrm>
            <a:off x="838200" y="1825625"/>
            <a:ext cx="5181600" cy="4351338"/>
          </a:xfrm>
          <a:prstGeom prst="rect">
            <a:avLst/>
          </a:prstGeom>
          <a:noFill/>
          <a:ln>
            <a:noFill/>
          </a:ln>
        </p:spPr>
        <p:txBody>
          <a:bodyPr anchorCtr="0" anchor="t" bIns="91425" lIns="91425" spcFirstLastPara="1" rIns="91425" wrap="square" tIns="91425">
            <a:noAutofit/>
          </a:bodyPr>
          <a:lstStyle>
            <a:lvl1pPr indent="-406400" lvl="0" marL="457200" marR="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Quattrocento Sans"/>
                <a:ea typeface="Quattrocento Sans"/>
                <a:cs typeface="Quattrocento Sans"/>
                <a:sym typeface="Quattrocento Sans"/>
              </a:defRPr>
            </a:lvl1pPr>
            <a:lvl2pPr indent="-381000" lvl="1" marL="914400" marR="0" algn="l">
              <a:lnSpc>
                <a:spcPct val="90000"/>
              </a:lnSpc>
              <a:spcBef>
                <a:spcPts val="500"/>
              </a:spcBef>
              <a:spcAft>
                <a:spcPts val="0"/>
              </a:spcAft>
              <a:buClr>
                <a:schemeClr val="dk1"/>
              </a:buClr>
              <a:buSzPts val="2400"/>
              <a:buFont typeface="Quattrocento Sans"/>
              <a:buChar char="–"/>
              <a:defRPr b="0" i="0" sz="2400" u="none" cap="none" strike="noStrike">
                <a:solidFill>
                  <a:schemeClr val="dk1"/>
                </a:solidFill>
                <a:latin typeface="Quattrocento Sans"/>
                <a:ea typeface="Quattrocento Sans"/>
                <a:cs typeface="Quattrocento Sans"/>
                <a:sym typeface="Quattrocento Sans"/>
              </a:defRPr>
            </a:lvl2pPr>
            <a:lvl3pPr indent="-355600" lvl="2" marL="13716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Quattrocento Sans"/>
                <a:ea typeface="Quattrocento Sans"/>
                <a:cs typeface="Quattrocento Sans"/>
                <a:sym typeface="Quattrocento Sans"/>
              </a:defRPr>
            </a:lvl3pPr>
            <a:lvl4pPr indent="-342900" lvl="3" marL="1828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4pPr>
            <a:lvl5pPr indent="-342900" lvl="4" marL="22860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9pPr>
          </a:lstStyle>
          <a:p/>
        </p:txBody>
      </p:sp>
      <p:sp>
        <p:nvSpPr>
          <p:cNvPr id="165" name="Google Shape;165;p66"/>
          <p:cNvSpPr txBox="1"/>
          <p:nvPr>
            <p:ph idx="2" type="body"/>
          </p:nvPr>
        </p:nvSpPr>
        <p:spPr>
          <a:xfrm>
            <a:off x="6172200" y="1825625"/>
            <a:ext cx="5181600" cy="4351338"/>
          </a:xfrm>
          <a:prstGeom prst="rect">
            <a:avLst/>
          </a:prstGeom>
          <a:noFill/>
          <a:ln>
            <a:noFill/>
          </a:ln>
        </p:spPr>
        <p:txBody>
          <a:bodyPr anchorCtr="0" anchor="t" bIns="91425" lIns="91425" spcFirstLastPara="1" rIns="91425" wrap="square" tIns="91425">
            <a:noAutofit/>
          </a:bodyPr>
          <a:lstStyle>
            <a:lvl1pPr indent="-406400" lvl="0" marL="457200" marR="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Quattrocento Sans"/>
                <a:ea typeface="Quattrocento Sans"/>
                <a:cs typeface="Quattrocento Sans"/>
                <a:sym typeface="Quattrocento Sans"/>
              </a:defRPr>
            </a:lvl1pPr>
            <a:lvl2pPr indent="-381000" lvl="1" marL="914400" marR="0" algn="l">
              <a:lnSpc>
                <a:spcPct val="90000"/>
              </a:lnSpc>
              <a:spcBef>
                <a:spcPts val="500"/>
              </a:spcBef>
              <a:spcAft>
                <a:spcPts val="0"/>
              </a:spcAft>
              <a:buClr>
                <a:schemeClr val="dk1"/>
              </a:buClr>
              <a:buSzPts val="2400"/>
              <a:buFont typeface="Quattrocento Sans"/>
              <a:buChar char="–"/>
              <a:defRPr b="0" i="0" sz="2400" u="none" cap="none" strike="noStrike">
                <a:solidFill>
                  <a:schemeClr val="dk1"/>
                </a:solidFill>
                <a:latin typeface="Quattrocento Sans"/>
                <a:ea typeface="Quattrocento Sans"/>
                <a:cs typeface="Quattrocento Sans"/>
                <a:sym typeface="Quattrocento Sans"/>
              </a:defRPr>
            </a:lvl2pPr>
            <a:lvl3pPr indent="-355600" lvl="2" marL="13716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Quattrocento Sans"/>
                <a:ea typeface="Quattrocento Sans"/>
                <a:cs typeface="Quattrocento Sans"/>
                <a:sym typeface="Quattrocento Sans"/>
              </a:defRPr>
            </a:lvl3pPr>
            <a:lvl4pPr indent="-342900" lvl="3" marL="1828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4pPr>
            <a:lvl5pPr indent="-342900" lvl="4" marL="22860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9pPr>
          </a:lstStyle>
          <a:p/>
        </p:txBody>
      </p:sp>
      <p:sp>
        <p:nvSpPr>
          <p:cNvPr id="166" name="Google Shape;166;p66"/>
          <p:cNvSpPr txBox="1"/>
          <p:nvPr>
            <p:ph idx="10" type="dt"/>
          </p:nvPr>
        </p:nvSpPr>
        <p:spPr>
          <a:xfrm>
            <a:off x="664575" y="6356350"/>
            <a:ext cx="2743199" cy="365125"/>
          </a:xfrm>
          <a:prstGeom prst="rect">
            <a:avLst/>
          </a:prstGeom>
          <a:noFill/>
          <a:ln>
            <a:noFill/>
          </a:ln>
        </p:spPr>
        <p:txBody>
          <a:bodyPr anchorCtr="0" anchor="ctr" bIns="91425" lIns="91425" spcFirstLastPara="1" rIns="91425" wrap="square" tIns="91425">
            <a:noAutofit/>
          </a:bodyPr>
          <a:lstStyle>
            <a:lvl1pPr lvl="0" marR="0" algn="l">
              <a:lnSpc>
                <a:spcPct val="100000"/>
              </a:lnSpc>
              <a:spcBef>
                <a:spcPts val="0"/>
              </a:spcBef>
              <a:spcAft>
                <a:spcPts val="0"/>
              </a:spcAft>
              <a:buClr>
                <a:schemeClr val="dk1"/>
              </a:buClr>
              <a:buSzPts val="1200"/>
              <a:buFont typeface="Quattrocento Sans"/>
              <a:buNone/>
              <a:defRPr b="0" i="0" sz="1200" u="none" cap="none" strike="noStrike">
                <a:solidFill>
                  <a:schemeClr val="dk1"/>
                </a:solidFill>
                <a:latin typeface="Quattrocento Sans"/>
                <a:ea typeface="Quattrocento Sans"/>
                <a:cs typeface="Quattrocento Sans"/>
                <a:sym typeface="Quattrocento Sans"/>
              </a:defRPr>
            </a:lvl1pPr>
            <a:lvl2pPr lvl="1"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2pPr>
            <a:lvl3pPr lvl="2"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3pPr>
            <a:lvl4pPr lvl="3"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4pPr>
            <a:lvl5pPr lvl="4"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5pPr>
            <a:lvl6pPr lvl="5"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6pPr>
            <a:lvl7pPr lvl="6"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7pPr>
            <a:lvl8pPr lvl="7"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8pPr>
            <a:lvl9pPr lvl="8"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9pPr>
          </a:lstStyle>
          <a:p/>
        </p:txBody>
      </p:sp>
      <p:sp>
        <p:nvSpPr>
          <p:cNvPr id="167" name="Google Shape;167;p66"/>
          <p:cNvSpPr txBox="1"/>
          <p:nvPr>
            <p:ph idx="11" type="ftr"/>
          </p:nvPr>
        </p:nvSpPr>
        <p:spPr>
          <a:xfrm>
            <a:off x="4038600" y="6356350"/>
            <a:ext cx="4114800" cy="365125"/>
          </a:xfrm>
          <a:prstGeom prst="rect">
            <a:avLst/>
          </a:prstGeom>
          <a:noFill/>
          <a:ln>
            <a:noFill/>
          </a:ln>
        </p:spPr>
        <p:txBody>
          <a:bodyPr anchorCtr="0" anchor="ctr" bIns="91425" lIns="91425" spcFirstLastPara="1" rIns="91425" wrap="square" tIns="91425">
            <a:noAutofit/>
          </a:bodyPr>
          <a:lstStyle>
            <a:lvl1pPr lvl="0" marR="0" algn="ctr">
              <a:lnSpc>
                <a:spcPct val="100000"/>
              </a:lnSpc>
              <a:spcBef>
                <a:spcPts val="0"/>
              </a:spcBef>
              <a:spcAft>
                <a:spcPts val="0"/>
              </a:spcAft>
              <a:buClr>
                <a:schemeClr val="dk1"/>
              </a:buClr>
              <a:buSzPts val="1200"/>
              <a:buFont typeface="Quattrocento Sans"/>
              <a:buNone/>
              <a:defRPr b="0" i="0" sz="1200" u="none" cap="none" strike="noStrike">
                <a:solidFill>
                  <a:schemeClr val="dk1"/>
                </a:solidFill>
                <a:latin typeface="Quattrocento Sans"/>
                <a:ea typeface="Quattrocento Sans"/>
                <a:cs typeface="Quattrocento Sans"/>
                <a:sym typeface="Quattrocento Sans"/>
              </a:defRPr>
            </a:lvl1pPr>
            <a:lvl2pPr lvl="1"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2pPr>
            <a:lvl3pPr lvl="2"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3pPr>
            <a:lvl4pPr lvl="3"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4pPr>
            <a:lvl5pPr lvl="4"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5pPr>
            <a:lvl6pPr lvl="5"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6pPr>
            <a:lvl7pPr lvl="6"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7pPr>
            <a:lvl8pPr lvl="7"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8pPr>
            <a:lvl9pPr lvl="8"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9pPr>
          </a:lstStyle>
          <a:p/>
        </p:txBody>
      </p:sp>
      <p:sp>
        <p:nvSpPr>
          <p:cNvPr id="168" name="Google Shape;168;p66"/>
          <p:cNvSpPr txBox="1"/>
          <p:nvPr>
            <p:ph idx="12" type="sldNum"/>
          </p:nvPr>
        </p:nvSpPr>
        <p:spPr>
          <a:xfrm>
            <a:off x="8610600" y="6356350"/>
            <a:ext cx="2743199"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1pPr>
            <a:lvl2pPr indent="0" lvl="1"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2pPr>
            <a:lvl3pPr indent="0" lvl="2"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3pPr>
            <a:lvl4pPr indent="0" lvl="3"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4pPr>
            <a:lvl5pPr indent="0" lvl="4"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5pPr>
            <a:lvl6pPr indent="0" lvl="5"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6pPr>
            <a:lvl7pPr indent="0" lvl="6"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7pPr>
            <a:lvl8pPr indent="0" lvl="7"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8pPr>
            <a:lvl9pPr indent="0" lvl="8"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169" name="Shape 169"/>
        <p:cNvGrpSpPr/>
        <p:nvPr/>
      </p:nvGrpSpPr>
      <p:grpSpPr>
        <a:xfrm>
          <a:off x="0" y="0"/>
          <a:ext cx="0" cy="0"/>
          <a:chOff x="0" y="0"/>
          <a:chExt cx="0" cy="0"/>
        </a:xfrm>
      </p:grpSpPr>
      <p:sp>
        <p:nvSpPr>
          <p:cNvPr id="170" name="Google Shape;170;p67"/>
          <p:cNvSpPr txBox="1"/>
          <p:nvPr>
            <p:ph type="title"/>
          </p:nvPr>
        </p:nvSpPr>
        <p:spPr>
          <a:xfrm>
            <a:off x="839787" y="365125"/>
            <a:ext cx="10515599" cy="1325562"/>
          </a:xfrm>
          <a:prstGeom prst="rect">
            <a:avLst/>
          </a:prstGeom>
          <a:noFill/>
          <a:ln>
            <a:noFill/>
          </a:ln>
        </p:spPr>
        <p:txBody>
          <a:bodyPr anchorCtr="0" anchor="b" bIns="91425" lIns="91425" spcFirstLastPara="1" rIns="91425" wrap="square" tIns="91425">
            <a:noAutofit/>
          </a:bodyPr>
          <a:lstStyle>
            <a:lvl1pPr lvl="0" marR="0" algn="l">
              <a:lnSpc>
                <a:spcPct val="90000"/>
              </a:lnSpc>
              <a:spcBef>
                <a:spcPts val="0"/>
              </a:spcBef>
              <a:spcAft>
                <a:spcPts val="0"/>
              </a:spcAft>
              <a:buClr>
                <a:schemeClr val="lt1"/>
              </a:buClr>
              <a:buSzPts val="3800"/>
              <a:buFont typeface="Quattrocento Sans"/>
              <a:buNone/>
              <a:defRPr b="1" i="0" sz="3800" u="none" cap="none" strike="noStrike">
                <a:solidFill>
                  <a:schemeClr val="lt1"/>
                </a:solidFill>
                <a:latin typeface="Quattrocento Sans"/>
                <a:ea typeface="Quattrocento Sans"/>
                <a:cs typeface="Quattrocento Sans"/>
                <a:sym typeface="Quattrocento Sans"/>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p:txBody>
      </p:sp>
      <p:sp>
        <p:nvSpPr>
          <p:cNvPr id="171" name="Google Shape;171;p67"/>
          <p:cNvSpPr txBox="1"/>
          <p:nvPr>
            <p:ph idx="1" type="body"/>
          </p:nvPr>
        </p:nvSpPr>
        <p:spPr>
          <a:xfrm>
            <a:off x="839787" y="1681163"/>
            <a:ext cx="5157787" cy="823912"/>
          </a:xfrm>
          <a:prstGeom prst="rect">
            <a:avLst/>
          </a:prstGeom>
          <a:noFill/>
          <a:ln>
            <a:noFill/>
          </a:ln>
        </p:spPr>
        <p:txBody>
          <a:bodyPr anchorCtr="0" anchor="b" bIns="91425" lIns="91425" spcFirstLastPara="1" rIns="91425" wrap="square" tIns="91425">
            <a:noAutofit/>
          </a:bodyPr>
          <a:lstStyle>
            <a:lvl1pPr indent="-228600" lvl="0" marL="457200" marR="0" algn="l">
              <a:lnSpc>
                <a:spcPct val="90000"/>
              </a:lnSpc>
              <a:spcBef>
                <a:spcPts val="1000"/>
              </a:spcBef>
              <a:spcAft>
                <a:spcPts val="0"/>
              </a:spcAft>
              <a:buClr>
                <a:schemeClr val="dk1"/>
              </a:buClr>
              <a:buSzPts val="2400"/>
              <a:buFont typeface="Arial"/>
              <a:buNone/>
              <a:defRPr b="1" i="0" sz="2400" u="none" cap="none" strike="noStrike">
                <a:solidFill>
                  <a:schemeClr val="dk1"/>
                </a:solidFill>
                <a:latin typeface="Quattrocento Sans"/>
                <a:ea typeface="Quattrocento Sans"/>
                <a:cs typeface="Quattrocento Sans"/>
                <a:sym typeface="Quattrocento Sans"/>
              </a:defRPr>
            </a:lvl1pPr>
            <a:lvl2pPr indent="-228600" lvl="1" marL="914400" marR="0" algn="l">
              <a:lnSpc>
                <a:spcPct val="90000"/>
              </a:lnSpc>
              <a:spcBef>
                <a:spcPts val="500"/>
              </a:spcBef>
              <a:spcAft>
                <a:spcPts val="0"/>
              </a:spcAft>
              <a:buClr>
                <a:schemeClr val="dk1"/>
              </a:buClr>
              <a:buSzPts val="2000"/>
              <a:buFont typeface="Quattrocento Sans"/>
              <a:buNone/>
              <a:defRPr b="1" i="0" sz="2000" u="none" cap="none" strike="noStrike">
                <a:solidFill>
                  <a:schemeClr val="dk1"/>
                </a:solidFill>
                <a:latin typeface="Quattrocento Sans"/>
                <a:ea typeface="Quattrocento Sans"/>
                <a:cs typeface="Quattrocento Sans"/>
                <a:sym typeface="Quattrocento Sans"/>
              </a:defRPr>
            </a:lvl2pPr>
            <a:lvl3pPr indent="-228600" lvl="2" marL="1371600" marR="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Quattrocento Sans"/>
                <a:ea typeface="Quattrocento Sans"/>
                <a:cs typeface="Quattrocento Sans"/>
                <a:sym typeface="Quattrocento Sans"/>
              </a:defRPr>
            </a:lvl3pPr>
            <a:lvl4pPr indent="-228600" lvl="3" marL="1828800" marR="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Quattrocento Sans"/>
                <a:ea typeface="Quattrocento Sans"/>
                <a:cs typeface="Quattrocento Sans"/>
                <a:sym typeface="Quattrocento Sans"/>
              </a:defRPr>
            </a:lvl4pPr>
            <a:lvl5pPr indent="-228600" lvl="4" marL="2286000" marR="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Quattrocento Sans"/>
                <a:ea typeface="Quattrocento Sans"/>
                <a:cs typeface="Quattrocento Sans"/>
                <a:sym typeface="Quattrocento Sans"/>
              </a:defRPr>
            </a:lvl5pPr>
            <a:lvl6pPr indent="-228600" lvl="5" marL="2743200" marR="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Quattrocento Sans"/>
                <a:ea typeface="Quattrocento Sans"/>
                <a:cs typeface="Quattrocento Sans"/>
                <a:sym typeface="Quattrocento Sans"/>
              </a:defRPr>
            </a:lvl6pPr>
            <a:lvl7pPr indent="-228600" lvl="6" marL="3200400" marR="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Quattrocento Sans"/>
                <a:ea typeface="Quattrocento Sans"/>
                <a:cs typeface="Quattrocento Sans"/>
                <a:sym typeface="Quattrocento Sans"/>
              </a:defRPr>
            </a:lvl7pPr>
            <a:lvl8pPr indent="-228600" lvl="7" marL="3657600" marR="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Quattrocento Sans"/>
                <a:ea typeface="Quattrocento Sans"/>
                <a:cs typeface="Quattrocento Sans"/>
                <a:sym typeface="Quattrocento Sans"/>
              </a:defRPr>
            </a:lvl8pPr>
            <a:lvl9pPr indent="-228600" lvl="8" marL="4114800" marR="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Quattrocento Sans"/>
                <a:ea typeface="Quattrocento Sans"/>
                <a:cs typeface="Quattrocento Sans"/>
                <a:sym typeface="Quattrocento Sans"/>
              </a:defRPr>
            </a:lvl9pPr>
          </a:lstStyle>
          <a:p/>
        </p:txBody>
      </p:sp>
      <p:sp>
        <p:nvSpPr>
          <p:cNvPr id="172" name="Google Shape;172;p67"/>
          <p:cNvSpPr txBox="1"/>
          <p:nvPr>
            <p:ph idx="2" type="body"/>
          </p:nvPr>
        </p:nvSpPr>
        <p:spPr>
          <a:xfrm>
            <a:off x="839787" y="2505075"/>
            <a:ext cx="5157787" cy="3684588"/>
          </a:xfrm>
          <a:prstGeom prst="rect">
            <a:avLst/>
          </a:prstGeom>
          <a:noFill/>
          <a:ln>
            <a:noFill/>
          </a:ln>
        </p:spPr>
        <p:txBody>
          <a:bodyPr anchorCtr="0" anchor="t" bIns="91425" lIns="91425" spcFirstLastPara="1" rIns="91425" wrap="square" tIns="91425">
            <a:noAutofit/>
          </a:bodyPr>
          <a:lstStyle>
            <a:lvl1pPr indent="-406400" lvl="0" marL="457200" marR="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Quattrocento Sans"/>
                <a:ea typeface="Quattrocento Sans"/>
                <a:cs typeface="Quattrocento Sans"/>
                <a:sym typeface="Quattrocento Sans"/>
              </a:defRPr>
            </a:lvl1pPr>
            <a:lvl2pPr indent="-381000" lvl="1" marL="914400" marR="0" algn="l">
              <a:lnSpc>
                <a:spcPct val="90000"/>
              </a:lnSpc>
              <a:spcBef>
                <a:spcPts val="500"/>
              </a:spcBef>
              <a:spcAft>
                <a:spcPts val="0"/>
              </a:spcAft>
              <a:buClr>
                <a:schemeClr val="dk1"/>
              </a:buClr>
              <a:buSzPts val="2400"/>
              <a:buFont typeface="Quattrocento Sans"/>
              <a:buChar char="–"/>
              <a:defRPr b="0" i="0" sz="2400" u="none" cap="none" strike="noStrike">
                <a:solidFill>
                  <a:schemeClr val="dk1"/>
                </a:solidFill>
                <a:latin typeface="Quattrocento Sans"/>
                <a:ea typeface="Quattrocento Sans"/>
                <a:cs typeface="Quattrocento Sans"/>
                <a:sym typeface="Quattrocento Sans"/>
              </a:defRPr>
            </a:lvl2pPr>
            <a:lvl3pPr indent="-355600" lvl="2" marL="13716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Quattrocento Sans"/>
                <a:ea typeface="Quattrocento Sans"/>
                <a:cs typeface="Quattrocento Sans"/>
                <a:sym typeface="Quattrocento Sans"/>
              </a:defRPr>
            </a:lvl3pPr>
            <a:lvl4pPr indent="-342900" lvl="3" marL="1828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4pPr>
            <a:lvl5pPr indent="-342900" lvl="4" marL="22860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9pPr>
          </a:lstStyle>
          <a:p/>
        </p:txBody>
      </p:sp>
      <p:sp>
        <p:nvSpPr>
          <p:cNvPr id="173" name="Google Shape;173;p67"/>
          <p:cNvSpPr txBox="1"/>
          <p:nvPr>
            <p:ph idx="3" type="body"/>
          </p:nvPr>
        </p:nvSpPr>
        <p:spPr>
          <a:xfrm>
            <a:off x="6172200" y="1681163"/>
            <a:ext cx="5183186" cy="823912"/>
          </a:xfrm>
          <a:prstGeom prst="rect">
            <a:avLst/>
          </a:prstGeom>
          <a:noFill/>
          <a:ln>
            <a:noFill/>
          </a:ln>
        </p:spPr>
        <p:txBody>
          <a:bodyPr anchorCtr="0" anchor="b" bIns="91425" lIns="91425" spcFirstLastPara="1" rIns="91425" wrap="square" tIns="91425">
            <a:noAutofit/>
          </a:bodyPr>
          <a:lstStyle>
            <a:lvl1pPr indent="-228600" lvl="0" marL="457200" marR="0" algn="l">
              <a:lnSpc>
                <a:spcPct val="90000"/>
              </a:lnSpc>
              <a:spcBef>
                <a:spcPts val="1000"/>
              </a:spcBef>
              <a:spcAft>
                <a:spcPts val="0"/>
              </a:spcAft>
              <a:buClr>
                <a:schemeClr val="dk1"/>
              </a:buClr>
              <a:buSzPts val="2400"/>
              <a:buFont typeface="Arial"/>
              <a:buNone/>
              <a:defRPr b="1" i="0" sz="2400" u="none" cap="none" strike="noStrike">
                <a:solidFill>
                  <a:schemeClr val="dk1"/>
                </a:solidFill>
                <a:latin typeface="Quattrocento Sans"/>
                <a:ea typeface="Quattrocento Sans"/>
                <a:cs typeface="Quattrocento Sans"/>
                <a:sym typeface="Quattrocento Sans"/>
              </a:defRPr>
            </a:lvl1pPr>
            <a:lvl2pPr indent="-228600" lvl="1" marL="914400" marR="0" algn="l">
              <a:lnSpc>
                <a:spcPct val="90000"/>
              </a:lnSpc>
              <a:spcBef>
                <a:spcPts val="500"/>
              </a:spcBef>
              <a:spcAft>
                <a:spcPts val="0"/>
              </a:spcAft>
              <a:buClr>
                <a:schemeClr val="dk1"/>
              </a:buClr>
              <a:buSzPts val="2000"/>
              <a:buFont typeface="Quattrocento Sans"/>
              <a:buNone/>
              <a:defRPr b="1" i="0" sz="2000" u="none" cap="none" strike="noStrike">
                <a:solidFill>
                  <a:schemeClr val="dk1"/>
                </a:solidFill>
                <a:latin typeface="Quattrocento Sans"/>
                <a:ea typeface="Quattrocento Sans"/>
                <a:cs typeface="Quattrocento Sans"/>
                <a:sym typeface="Quattrocento Sans"/>
              </a:defRPr>
            </a:lvl2pPr>
            <a:lvl3pPr indent="-228600" lvl="2" marL="1371600" marR="0" algn="l">
              <a:lnSpc>
                <a:spcPct val="90000"/>
              </a:lnSpc>
              <a:spcBef>
                <a:spcPts val="500"/>
              </a:spcBef>
              <a:spcAft>
                <a:spcPts val="0"/>
              </a:spcAft>
              <a:buClr>
                <a:schemeClr val="dk1"/>
              </a:buClr>
              <a:buSzPts val="1800"/>
              <a:buFont typeface="Arial"/>
              <a:buNone/>
              <a:defRPr b="1" i="0" sz="1800" u="none" cap="none" strike="noStrike">
                <a:solidFill>
                  <a:schemeClr val="dk1"/>
                </a:solidFill>
                <a:latin typeface="Quattrocento Sans"/>
                <a:ea typeface="Quattrocento Sans"/>
                <a:cs typeface="Quattrocento Sans"/>
                <a:sym typeface="Quattrocento Sans"/>
              </a:defRPr>
            </a:lvl3pPr>
            <a:lvl4pPr indent="-228600" lvl="3" marL="1828800" marR="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Quattrocento Sans"/>
                <a:ea typeface="Quattrocento Sans"/>
                <a:cs typeface="Quattrocento Sans"/>
                <a:sym typeface="Quattrocento Sans"/>
              </a:defRPr>
            </a:lvl4pPr>
            <a:lvl5pPr indent="-228600" lvl="4" marL="2286000" marR="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Quattrocento Sans"/>
                <a:ea typeface="Quattrocento Sans"/>
                <a:cs typeface="Quattrocento Sans"/>
                <a:sym typeface="Quattrocento Sans"/>
              </a:defRPr>
            </a:lvl5pPr>
            <a:lvl6pPr indent="-228600" lvl="5" marL="2743200" marR="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Quattrocento Sans"/>
                <a:ea typeface="Quattrocento Sans"/>
                <a:cs typeface="Quattrocento Sans"/>
                <a:sym typeface="Quattrocento Sans"/>
              </a:defRPr>
            </a:lvl6pPr>
            <a:lvl7pPr indent="-228600" lvl="6" marL="3200400" marR="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Quattrocento Sans"/>
                <a:ea typeface="Quattrocento Sans"/>
                <a:cs typeface="Quattrocento Sans"/>
                <a:sym typeface="Quattrocento Sans"/>
              </a:defRPr>
            </a:lvl7pPr>
            <a:lvl8pPr indent="-228600" lvl="7" marL="3657600" marR="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Quattrocento Sans"/>
                <a:ea typeface="Quattrocento Sans"/>
                <a:cs typeface="Quattrocento Sans"/>
                <a:sym typeface="Quattrocento Sans"/>
              </a:defRPr>
            </a:lvl8pPr>
            <a:lvl9pPr indent="-228600" lvl="8" marL="4114800" marR="0" algn="l">
              <a:lnSpc>
                <a:spcPct val="90000"/>
              </a:lnSpc>
              <a:spcBef>
                <a:spcPts val="500"/>
              </a:spcBef>
              <a:spcAft>
                <a:spcPts val="0"/>
              </a:spcAft>
              <a:buClr>
                <a:schemeClr val="dk1"/>
              </a:buClr>
              <a:buSzPts val="1600"/>
              <a:buFont typeface="Arial"/>
              <a:buNone/>
              <a:defRPr b="1" i="0" sz="1600" u="none" cap="none" strike="noStrike">
                <a:solidFill>
                  <a:schemeClr val="dk1"/>
                </a:solidFill>
                <a:latin typeface="Quattrocento Sans"/>
                <a:ea typeface="Quattrocento Sans"/>
                <a:cs typeface="Quattrocento Sans"/>
                <a:sym typeface="Quattrocento Sans"/>
              </a:defRPr>
            </a:lvl9pPr>
          </a:lstStyle>
          <a:p/>
        </p:txBody>
      </p:sp>
      <p:sp>
        <p:nvSpPr>
          <p:cNvPr id="174" name="Google Shape;174;p67"/>
          <p:cNvSpPr txBox="1"/>
          <p:nvPr>
            <p:ph idx="4" type="body"/>
          </p:nvPr>
        </p:nvSpPr>
        <p:spPr>
          <a:xfrm>
            <a:off x="6172200" y="2505075"/>
            <a:ext cx="5183186" cy="3684588"/>
          </a:xfrm>
          <a:prstGeom prst="rect">
            <a:avLst/>
          </a:prstGeom>
          <a:noFill/>
          <a:ln>
            <a:noFill/>
          </a:ln>
        </p:spPr>
        <p:txBody>
          <a:bodyPr anchorCtr="0" anchor="t" bIns="91425" lIns="91425" spcFirstLastPara="1" rIns="91425" wrap="square" tIns="91425">
            <a:noAutofit/>
          </a:bodyPr>
          <a:lstStyle>
            <a:lvl1pPr indent="-406400" lvl="0" marL="457200" marR="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Quattrocento Sans"/>
                <a:ea typeface="Quattrocento Sans"/>
                <a:cs typeface="Quattrocento Sans"/>
                <a:sym typeface="Quattrocento Sans"/>
              </a:defRPr>
            </a:lvl1pPr>
            <a:lvl2pPr indent="-381000" lvl="1" marL="914400" marR="0" algn="l">
              <a:lnSpc>
                <a:spcPct val="90000"/>
              </a:lnSpc>
              <a:spcBef>
                <a:spcPts val="500"/>
              </a:spcBef>
              <a:spcAft>
                <a:spcPts val="0"/>
              </a:spcAft>
              <a:buClr>
                <a:schemeClr val="dk1"/>
              </a:buClr>
              <a:buSzPts val="2400"/>
              <a:buFont typeface="Quattrocento Sans"/>
              <a:buChar char="–"/>
              <a:defRPr b="0" i="0" sz="2400" u="none" cap="none" strike="noStrike">
                <a:solidFill>
                  <a:schemeClr val="dk1"/>
                </a:solidFill>
                <a:latin typeface="Quattrocento Sans"/>
                <a:ea typeface="Quattrocento Sans"/>
                <a:cs typeface="Quattrocento Sans"/>
                <a:sym typeface="Quattrocento Sans"/>
              </a:defRPr>
            </a:lvl2pPr>
            <a:lvl3pPr indent="-355600" lvl="2" marL="13716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Quattrocento Sans"/>
                <a:ea typeface="Quattrocento Sans"/>
                <a:cs typeface="Quattrocento Sans"/>
                <a:sym typeface="Quattrocento Sans"/>
              </a:defRPr>
            </a:lvl3pPr>
            <a:lvl4pPr indent="-342900" lvl="3" marL="1828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4pPr>
            <a:lvl5pPr indent="-342900" lvl="4" marL="22860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9pPr>
          </a:lstStyle>
          <a:p/>
        </p:txBody>
      </p:sp>
      <p:sp>
        <p:nvSpPr>
          <p:cNvPr id="175" name="Google Shape;175;p67"/>
          <p:cNvSpPr txBox="1"/>
          <p:nvPr>
            <p:ph idx="10" type="dt"/>
          </p:nvPr>
        </p:nvSpPr>
        <p:spPr>
          <a:xfrm>
            <a:off x="664575" y="6356350"/>
            <a:ext cx="2743199" cy="365125"/>
          </a:xfrm>
          <a:prstGeom prst="rect">
            <a:avLst/>
          </a:prstGeom>
          <a:noFill/>
          <a:ln>
            <a:noFill/>
          </a:ln>
        </p:spPr>
        <p:txBody>
          <a:bodyPr anchorCtr="0" anchor="ctr" bIns="91425" lIns="91425" spcFirstLastPara="1" rIns="91425" wrap="square" tIns="91425">
            <a:noAutofit/>
          </a:bodyPr>
          <a:lstStyle>
            <a:lvl1pPr lvl="0" marR="0" algn="l">
              <a:lnSpc>
                <a:spcPct val="100000"/>
              </a:lnSpc>
              <a:spcBef>
                <a:spcPts val="0"/>
              </a:spcBef>
              <a:spcAft>
                <a:spcPts val="0"/>
              </a:spcAft>
              <a:buClr>
                <a:schemeClr val="dk1"/>
              </a:buClr>
              <a:buSzPts val="1200"/>
              <a:buFont typeface="Quattrocento Sans"/>
              <a:buNone/>
              <a:defRPr b="0" i="0" sz="1200" u="none" cap="none" strike="noStrike">
                <a:solidFill>
                  <a:schemeClr val="dk1"/>
                </a:solidFill>
                <a:latin typeface="Quattrocento Sans"/>
                <a:ea typeface="Quattrocento Sans"/>
                <a:cs typeface="Quattrocento Sans"/>
                <a:sym typeface="Quattrocento Sans"/>
              </a:defRPr>
            </a:lvl1pPr>
            <a:lvl2pPr lvl="1"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2pPr>
            <a:lvl3pPr lvl="2"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3pPr>
            <a:lvl4pPr lvl="3"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4pPr>
            <a:lvl5pPr lvl="4"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5pPr>
            <a:lvl6pPr lvl="5"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6pPr>
            <a:lvl7pPr lvl="6"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7pPr>
            <a:lvl8pPr lvl="7"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8pPr>
            <a:lvl9pPr lvl="8"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9pPr>
          </a:lstStyle>
          <a:p/>
        </p:txBody>
      </p:sp>
      <p:sp>
        <p:nvSpPr>
          <p:cNvPr id="176" name="Google Shape;176;p67"/>
          <p:cNvSpPr txBox="1"/>
          <p:nvPr>
            <p:ph idx="11" type="ftr"/>
          </p:nvPr>
        </p:nvSpPr>
        <p:spPr>
          <a:xfrm>
            <a:off x="4038600" y="6356350"/>
            <a:ext cx="4114800" cy="365125"/>
          </a:xfrm>
          <a:prstGeom prst="rect">
            <a:avLst/>
          </a:prstGeom>
          <a:noFill/>
          <a:ln>
            <a:noFill/>
          </a:ln>
        </p:spPr>
        <p:txBody>
          <a:bodyPr anchorCtr="0" anchor="ctr" bIns="91425" lIns="91425" spcFirstLastPara="1" rIns="91425" wrap="square" tIns="91425">
            <a:noAutofit/>
          </a:bodyPr>
          <a:lstStyle>
            <a:lvl1pPr lvl="0" marR="0" algn="ctr">
              <a:lnSpc>
                <a:spcPct val="100000"/>
              </a:lnSpc>
              <a:spcBef>
                <a:spcPts val="0"/>
              </a:spcBef>
              <a:spcAft>
                <a:spcPts val="0"/>
              </a:spcAft>
              <a:buClr>
                <a:schemeClr val="dk1"/>
              </a:buClr>
              <a:buSzPts val="1200"/>
              <a:buFont typeface="Quattrocento Sans"/>
              <a:buNone/>
              <a:defRPr b="0" i="0" sz="1200" u="none" cap="none" strike="noStrike">
                <a:solidFill>
                  <a:schemeClr val="dk1"/>
                </a:solidFill>
                <a:latin typeface="Quattrocento Sans"/>
                <a:ea typeface="Quattrocento Sans"/>
                <a:cs typeface="Quattrocento Sans"/>
                <a:sym typeface="Quattrocento Sans"/>
              </a:defRPr>
            </a:lvl1pPr>
            <a:lvl2pPr lvl="1"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2pPr>
            <a:lvl3pPr lvl="2"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3pPr>
            <a:lvl4pPr lvl="3"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4pPr>
            <a:lvl5pPr lvl="4"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5pPr>
            <a:lvl6pPr lvl="5"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6pPr>
            <a:lvl7pPr lvl="6"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7pPr>
            <a:lvl8pPr lvl="7"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8pPr>
            <a:lvl9pPr lvl="8"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9pPr>
          </a:lstStyle>
          <a:p/>
        </p:txBody>
      </p:sp>
      <p:sp>
        <p:nvSpPr>
          <p:cNvPr id="177" name="Google Shape;177;p67"/>
          <p:cNvSpPr txBox="1"/>
          <p:nvPr>
            <p:ph idx="12" type="sldNum"/>
          </p:nvPr>
        </p:nvSpPr>
        <p:spPr>
          <a:xfrm>
            <a:off x="8610600" y="6356350"/>
            <a:ext cx="2743199"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1pPr>
            <a:lvl2pPr indent="0" lvl="1"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2pPr>
            <a:lvl3pPr indent="0" lvl="2"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3pPr>
            <a:lvl4pPr indent="0" lvl="3"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4pPr>
            <a:lvl5pPr indent="0" lvl="4"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5pPr>
            <a:lvl6pPr indent="0" lvl="5"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6pPr>
            <a:lvl7pPr indent="0" lvl="6"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7pPr>
            <a:lvl8pPr indent="0" lvl="7"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8pPr>
            <a:lvl9pPr indent="0" lvl="8"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78" name="Shape 178"/>
        <p:cNvGrpSpPr/>
        <p:nvPr/>
      </p:nvGrpSpPr>
      <p:grpSpPr>
        <a:xfrm>
          <a:off x="0" y="0"/>
          <a:ext cx="0" cy="0"/>
          <a:chOff x="0" y="0"/>
          <a:chExt cx="0" cy="0"/>
        </a:xfrm>
      </p:grpSpPr>
      <p:sp>
        <p:nvSpPr>
          <p:cNvPr id="179" name="Google Shape;179;p68"/>
          <p:cNvSpPr txBox="1"/>
          <p:nvPr>
            <p:ph type="title"/>
          </p:nvPr>
        </p:nvSpPr>
        <p:spPr>
          <a:xfrm>
            <a:off x="839787" y="457200"/>
            <a:ext cx="3932237" cy="1600198"/>
          </a:xfrm>
          <a:prstGeom prst="rect">
            <a:avLst/>
          </a:prstGeom>
          <a:noFill/>
          <a:ln>
            <a:noFill/>
          </a:ln>
        </p:spPr>
        <p:txBody>
          <a:bodyPr anchorCtr="0" anchor="b" bIns="91425" lIns="91425" spcFirstLastPara="1" rIns="91425" wrap="square" tIns="91425">
            <a:noAutofit/>
          </a:bodyPr>
          <a:lstStyle>
            <a:lvl1pPr lvl="0" marR="0" algn="l">
              <a:lnSpc>
                <a:spcPct val="90000"/>
              </a:lnSpc>
              <a:spcBef>
                <a:spcPts val="0"/>
              </a:spcBef>
              <a:spcAft>
                <a:spcPts val="0"/>
              </a:spcAft>
              <a:buClr>
                <a:schemeClr val="lt1"/>
              </a:buClr>
              <a:buSzPts val="3200"/>
              <a:buFont typeface="Quattrocento Sans"/>
              <a:buNone/>
              <a:defRPr b="1" i="0" sz="3200" u="none" cap="none" strike="noStrike">
                <a:solidFill>
                  <a:schemeClr val="lt1"/>
                </a:solidFill>
                <a:latin typeface="Quattrocento Sans"/>
                <a:ea typeface="Quattrocento Sans"/>
                <a:cs typeface="Quattrocento Sans"/>
                <a:sym typeface="Quattrocento Sans"/>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p:txBody>
      </p:sp>
      <p:sp>
        <p:nvSpPr>
          <p:cNvPr id="180" name="Google Shape;180;p68"/>
          <p:cNvSpPr txBox="1"/>
          <p:nvPr>
            <p:ph idx="1" type="body"/>
          </p:nvPr>
        </p:nvSpPr>
        <p:spPr>
          <a:xfrm>
            <a:off x="5183187" y="987425"/>
            <a:ext cx="6172199" cy="4873623"/>
          </a:xfrm>
          <a:prstGeom prst="rect">
            <a:avLst/>
          </a:prstGeom>
          <a:noFill/>
          <a:ln>
            <a:noFill/>
          </a:ln>
        </p:spPr>
        <p:txBody>
          <a:bodyPr anchorCtr="0" anchor="t" bIns="91425" lIns="91425" spcFirstLastPara="1" rIns="91425" wrap="square" tIns="91425">
            <a:noAutofit/>
          </a:bodyPr>
          <a:lstStyle>
            <a:lvl1pPr indent="-431800" lvl="0" marL="457200" marR="0" algn="l">
              <a:lnSpc>
                <a:spcPct val="90000"/>
              </a:lnSpc>
              <a:spcBef>
                <a:spcPts val="1000"/>
              </a:spcBef>
              <a:spcAft>
                <a:spcPts val="0"/>
              </a:spcAft>
              <a:buClr>
                <a:schemeClr val="dk1"/>
              </a:buClr>
              <a:buSzPts val="3200"/>
              <a:buFont typeface="Arial"/>
              <a:buChar char="•"/>
              <a:defRPr b="0" i="0" sz="3200" u="none" cap="none" strike="noStrike">
                <a:solidFill>
                  <a:schemeClr val="dk1"/>
                </a:solidFill>
                <a:latin typeface="Quattrocento Sans"/>
                <a:ea typeface="Quattrocento Sans"/>
                <a:cs typeface="Quattrocento Sans"/>
                <a:sym typeface="Quattrocento Sans"/>
              </a:defRPr>
            </a:lvl1pPr>
            <a:lvl2pPr indent="-406400" lvl="1" marL="914400" marR="0" algn="l">
              <a:lnSpc>
                <a:spcPct val="90000"/>
              </a:lnSpc>
              <a:spcBef>
                <a:spcPts val="500"/>
              </a:spcBef>
              <a:spcAft>
                <a:spcPts val="0"/>
              </a:spcAft>
              <a:buClr>
                <a:schemeClr val="dk1"/>
              </a:buClr>
              <a:buSzPts val="2800"/>
              <a:buFont typeface="Quattrocento Sans"/>
              <a:buChar char="–"/>
              <a:defRPr b="0" i="0" sz="2800" u="none" cap="none" strike="noStrike">
                <a:solidFill>
                  <a:schemeClr val="dk1"/>
                </a:solidFill>
                <a:latin typeface="Quattrocento Sans"/>
                <a:ea typeface="Quattrocento Sans"/>
                <a:cs typeface="Quattrocento Sans"/>
                <a:sym typeface="Quattrocento Sans"/>
              </a:defRPr>
            </a:lvl2pPr>
            <a:lvl3pPr indent="-381000" lvl="2" marL="1371600" marR="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Quattrocento Sans"/>
                <a:ea typeface="Quattrocento Sans"/>
                <a:cs typeface="Quattrocento Sans"/>
                <a:sym typeface="Quattrocento Sans"/>
              </a:defRPr>
            </a:lvl3pPr>
            <a:lvl4pPr indent="-355600" lvl="3" marL="18288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Quattrocento Sans"/>
                <a:ea typeface="Quattrocento Sans"/>
                <a:cs typeface="Quattrocento Sans"/>
                <a:sym typeface="Quattrocento Sans"/>
              </a:defRPr>
            </a:lvl4pPr>
            <a:lvl5pPr indent="-355600" lvl="4" marL="22860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Quattrocento Sans"/>
                <a:ea typeface="Quattrocento Sans"/>
                <a:cs typeface="Quattrocento Sans"/>
                <a:sym typeface="Quattrocento Sans"/>
              </a:defRPr>
            </a:lvl5pPr>
            <a:lvl6pPr indent="-355600" lvl="5" marL="27432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Quattrocento Sans"/>
                <a:ea typeface="Quattrocento Sans"/>
                <a:cs typeface="Quattrocento Sans"/>
                <a:sym typeface="Quattrocento Sans"/>
              </a:defRPr>
            </a:lvl6pPr>
            <a:lvl7pPr indent="-355600" lvl="6" marL="32004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Quattrocento Sans"/>
                <a:ea typeface="Quattrocento Sans"/>
                <a:cs typeface="Quattrocento Sans"/>
                <a:sym typeface="Quattrocento Sans"/>
              </a:defRPr>
            </a:lvl7pPr>
            <a:lvl8pPr indent="-355600" lvl="7" marL="36576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Quattrocento Sans"/>
                <a:ea typeface="Quattrocento Sans"/>
                <a:cs typeface="Quattrocento Sans"/>
                <a:sym typeface="Quattrocento Sans"/>
              </a:defRPr>
            </a:lvl8pPr>
            <a:lvl9pPr indent="-355600" lvl="8" marL="41148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Quattrocento Sans"/>
                <a:ea typeface="Quattrocento Sans"/>
                <a:cs typeface="Quattrocento Sans"/>
                <a:sym typeface="Quattrocento Sans"/>
              </a:defRPr>
            </a:lvl9pPr>
          </a:lstStyle>
          <a:p/>
        </p:txBody>
      </p:sp>
      <p:sp>
        <p:nvSpPr>
          <p:cNvPr id="181" name="Google Shape;181;p68"/>
          <p:cNvSpPr txBox="1"/>
          <p:nvPr>
            <p:ph idx="2" type="body"/>
          </p:nvPr>
        </p:nvSpPr>
        <p:spPr>
          <a:xfrm>
            <a:off x="839787" y="2057400"/>
            <a:ext cx="3932237" cy="3811588"/>
          </a:xfrm>
          <a:prstGeom prst="rect">
            <a:avLst/>
          </a:prstGeom>
          <a:noFill/>
          <a:ln>
            <a:noFill/>
          </a:ln>
        </p:spPr>
        <p:txBody>
          <a:bodyPr anchorCtr="0" anchor="t" bIns="91425" lIns="91425" spcFirstLastPara="1" rIns="91425" wrap="square" tIns="91425">
            <a:noAutofit/>
          </a:bodyPr>
          <a:lstStyle>
            <a:lvl1pPr indent="-228600" lvl="0" marL="457200" marR="0" algn="l">
              <a:lnSpc>
                <a:spcPct val="90000"/>
              </a:lnSpc>
              <a:spcBef>
                <a:spcPts val="1000"/>
              </a:spcBef>
              <a:spcAft>
                <a:spcPts val="0"/>
              </a:spcAft>
              <a:buClr>
                <a:schemeClr val="dk1"/>
              </a:buClr>
              <a:buSzPts val="1600"/>
              <a:buFont typeface="Arial"/>
              <a:buNone/>
              <a:defRPr b="0" i="0" sz="1600" u="none" cap="none" strike="noStrike">
                <a:solidFill>
                  <a:schemeClr val="dk1"/>
                </a:solidFill>
                <a:latin typeface="Quattrocento Sans"/>
                <a:ea typeface="Quattrocento Sans"/>
                <a:cs typeface="Quattrocento Sans"/>
                <a:sym typeface="Quattrocento Sans"/>
              </a:defRPr>
            </a:lvl1pPr>
            <a:lvl2pPr indent="-228600" lvl="1" marL="914400" marR="0" algn="l">
              <a:lnSpc>
                <a:spcPct val="90000"/>
              </a:lnSpc>
              <a:spcBef>
                <a:spcPts val="500"/>
              </a:spcBef>
              <a:spcAft>
                <a:spcPts val="0"/>
              </a:spcAft>
              <a:buClr>
                <a:schemeClr val="dk1"/>
              </a:buClr>
              <a:buSzPts val="1400"/>
              <a:buFont typeface="Quattrocento Sans"/>
              <a:buNone/>
              <a:defRPr b="0" i="0" sz="1400" u="none" cap="none" strike="noStrike">
                <a:solidFill>
                  <a:schemeClr val="dk1"/>
                </a:solidFill>
                <a:latin typeface="Quattrocento Sans"/>
                <a:ea typeface="Quattrocento Sans"/>
                <a:cs typeface="Quattrocento Sans"/>
                <a:sym typeface="Quattrocento Sans"/>
              </a:defRPr>
            </a:lvl2pPr>
            <a:lvl3pPr indent="-228600" lvl="2" marL="1371600" marR="0" algn="l">
              <a:lnSpc>
                <a:spcPct val="90000"/>
              </a:lnSpc>
              <a:spcBef>
                <a:spcPts val="500"/>
              </a:spcBef>
              <a:spcAft>
                <a:spcPts val="0"/>
              </a:spcAft>
              <a:buClr>
                <a:schemeClr val="dk1"/>
              </a:buClr>
              <a:buSzPts val="1200"/>
              <a:buFont typeface="Arial"/>
              <a:buNone/>
              <a:defRPr b="0" i="0" sz="1200" u="none" cap="none" strike="noStrike">
                <a:solidFill>
                  <a:schemeClr val="dk1"/>
                </a:solidFill>
                <a:latin typeface="Quattrocento Sans"/>
                <a:ea typeface="Quattrocento Sans"/>
                <a:cs typeface="Quattrocento Sans"/>
                <a:sym typeface="Quattrocento Sans"/>
              </a:defRPr>
            </a:lvl3pPr>
            <a:lvl4pPr indent="-228600" lvl="3" marL="1828800" marR="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Quattrocento Sans"/>
                <a:ea typeface="Quattrocento Sans"/>
                <a:cs typeface="Quattrocento Sans"/>
                <a:sym typeface="Quattrocento Sans"/>
              </a:defRPr>
            </a:lvl4pPr>
            <a:lvl5pPr indent="-228600" lvl="4" marL="2286000" marR="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Quattrocento Sans"/>
                <a:ea typeface="Quattrocento Sans"/>
                <a:cs typeface="Quattrocento Sans"/>
                <a:sym typeface="Quattrocento Sans"/>
              </a:defRPr>
            </a:lvl5pPr>
            <a:lvl6pPr indent="-228600" lvl="5" marL="2743200" marR="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Quattrocento Sans"/>
                <a:ea typeface="Quattrocento Sans"/>
                <a:cs typeface="Quattrocento Sans"/>
                <a:sym typeface="Quattrocento Sans"/>
              </a:defRPr>
            </a:lvl6pPr>
            <a:lvl7pPr indent="-228600" lvl="6" marL="3200400" marR="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Quattrocento Sans"/>
                <a:ea typeface="Quattrocento Sans"/>
                <a:cs typeface="Quattrocento Sans"/>
                <a:sym typeface="Quattrocento Sans"/>
              </a:defRPr>
            </a:lvl7pPr>
            <a:lvl8pPr indent="-228600" lvl="7" marL="3657600" marR="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Quattrocento Sans"/>
                <a:ea typeface="Quattrocento Sans"/>
                <a:cs typeface="Quattrocento Sans"/>
                <a:sym typeface="Quattrocento Sans"/>
              </a:defRPr>
            </a:lvl8pPr>
            <a:lvl9pPr indent="-228600" lvl="8" marL="4114800" marR="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Quattrocento Sans"/>
                <a:ea typeface="Quattrocento Sans"/>
                <a:cs typeface="Quattrocento Sans"/>
                <a:sym typeface="Quattrocento Sans"/>
              </a:defRPr>
            </a:lvl9pPr>
          </a:lstStyle>
          <a:p/>
        </p:txBody>
      </p:sp>
      <p:sp>
        <p:nvSpPr>
          <p:cNvPr id="182" name="Google Shape;182;p68"/>
          <p:cNvSpPr txBox="1"/>
          <p:nvPr>
            <p:ph idx="10" type="dt"/>
          </p:nvPr>
        </p:nvSpPr>
        <p:spPr>
          <a:xfrm>
            <a:off x="664575" y="6356350"/>
            <a:ext cx="2743199" cy="365125"/>
          </a:xfrm>
          <a:prstGeom prst="rect">
            <a:avLst/>
          </a:prstGeom>
          <a:noFill/>
          <a:ln>
            <a:noFill/>
          </a:ln>
        </p:spPr>
        <p:txBody>
          <a:bodyPr anchorCtr="0" anchor="ctr" bIns="91425" lIns="91425" spcFirstLastPara="1" rIns="91425" wrap="square" tIns="91425">
            <a:noAutofit/>
          </a:bodyPr>
          <a:lstStyle>
            <a:lvl1pPr lvl="0" marR="0" algn="l">
              <a:lnSpc>
                <a:spcPct val="100000"/>
              </a:lnSpc>
              <a:spcBef>
                <a:spcPts val="0"/>
              </a:spcBef>
              <a:spcAft>
                <a:spcPts val="0"/>
              </a:spcAft>
              <a:buClr>
                <a:schemeClr val="dk1"/>
              </a:buClr>
              <a:buSzPts val="1200"/>
              <a:buFont typeface="Quattrocento Sans"/>
              <a:buNone/>
              <a:defRPr b="0" i="0" sz="1200" u="none" cap="none" strike="noStrike">
                <a:solidFill>
                  <a:schemeClr val="dk1"/>
                </a:solidFill>
                <a:latin typeface="Quattrocento Sans"/>
                <a:ea typeface="Quattrocento Sans"/>
                <a:cs typeface="Quattrocento Sans"/>
                <a:sym typeface="Quattrocento Sans"/>
              </a:defRPr>
            </a:lvl1pPr>
            <a:lvl2pPr lvl="1"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2pPr>
            <a:lvl3pPr lvl="2"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3pPr>
            <a:lvl4pPr lvl="3"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4pPr>
            <a:lvl5pPr lvl="4"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5pPr>
            <a:lvl6pPr lvl="5"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6pPr>
            <a:lvl7pPr lvl="6"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7pPr>
            <a:lvl8pPr lvl="7"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8pPr>
            <a:lvl9pPr lvl="8"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9pPr>
          </a:lstStyle>
          <a:p/>
        </p:txBody>
      </p:sp>
      <p:sp>
        <p:nvSpPr>
          <p:cNvPr id="183" name="Google Shape;183;p68"/>
          <p:cNvSpPr txBox="1"/>
          <p:nvPr>
            <p:ph idx="11" type="ftr"/>
          </p:nvPr>
        </p:nvSpPr>
        <p:spPr>
          <a:xfrm>
            <a:off x="4038600" y="6356350"/>
            <a:ext cx="4114800" cy="365125"/>
          </a:xfrm>
          <a:prstGeom prst="rect">
            <a:avLst/>
          </a:prstGeom>
          <a:noFill/>
          <a:ln>
            <a:noFill/>
          </a:ln>
        </p:spPr>
        <p:txBody>
          <a:bodyPr anchorCtr="0" anchor="ctr" bIns="91425" lIns="91425" spcFirstLastPara="1" rIns="91425" wrap="square" tIns="91425">
            <a:noAutofit/>
          </a:bodyPr>
          <a:lstStyle>
            <a:lvl1pPr lvl="0" marR="0" algn="ctr">
              <a:lnSpc>
                <a:spcPct val="100000"/>
              </a:lnSpc>
              <a:spcBef>
                <a:spcPts val="0"/>
              </a:spcBef>
              <a:spcAft>
                <a:spcPts val="0"/>
              </a:spcAft>
              <a:buClr>
                <a:schemeClr val="dk1"/>
              </a:buClr>
              <a:buSzPts val="1200"/>
              <a:buFont typeface="Quattrocento Sans"/>
              <a:buNone/>
              <a:defRPr b="0" i="0" sz="1200" u="none" cap="none" strike="noStrike">
                <a:solidFill>
                  <a:schemeClr val="dk1"/>
                </a:solidFill>
                <a:latin typeface="Quattrocento Sans"/>
                <a:ea typeface="Quattrocento Sans"/>
                <a:cs typeface="Quattrocento Sans"/>
                <a:sym typeface="Quattrocento Sans"/>
              </a:defRPr>
            </a:lvl1pPr>
            <a:lvl2pPr lvl="1"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2pPr>
            <a:lvl3pPr lvl="2"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3pPr>
            <a:lvl4pPr lvl="3"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4pPr>
            <a:lvl5pPr lvl="4"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5pPr>
            <a:lvl6pPr lvl="5"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6pPr>
            <a:lvl7pPr lvl="6"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7pPr>
            <a:lvl8pPr lvl="7"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8pPr>
            <a:lvl9pPr lvl="8"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9pPr>
          </a:lstStyle>
          <a:p/>
        </p:txBody>
      </p:sp>
      <p:sp>
        <p:nvSpPr>
          <p:cNvPr id="184" name="Google Shape;184;p68"/>
          <p:cNvSpPr txBox="1"/>
          <p:nvPr>
            <p:ph idx="12" type="sldNum"/>
          </p:nvPr>
        </p:nvSpPr>
        <p:spPr>
          <a:xfrm>
            <a:off x="8610600" y="6356350"/>
            <a:ext cx="2743199"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1pPr>
            <a:lvl2pPr indent="0" lvl="1"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2pPr>
            <a:lvl3pPr indent="0" lvl="2"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3pPr>
            <a:lvl4pPr indent="0" lvl="3"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4pPr>
            <a:lvl5pPr indent="0" lvl="4"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5pPr>
            <a:lvl6pPr indent="0" lvl="5"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6pPr>
            <a:lvl7pPr indent="0" lvl="6"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7pPr>
            <a:lvl8pPr indent="0" lvl="7"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8pPr>
            <a:lvl9pPr indent="0" lvl="8"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85" name="Shape 185"/>
        <p:cNvGrpSpPr/>
        <p:nvPr/>
      </p:nvGrpSpPr>
      <p:grpSpPr>
        <a:xfrm>
          <a:off x="0" y="0"/>
          <a:ext cx="0" cy="0"/>
          <a:chOff x="0" y="0"/>
          <a:chExt cx="0" cy="0"/>
        </a:xfrm>
      </p:grpSpPr>
      <p:sp>
        <p:nvSpPr>
          <p:cNvPr id="186" name="Google Shape;186;p69"/>
          <p:cNvSpPr txBox="1"/>
          <p:nvPr>
            <p:ph type="title"/>
          </p:nvPr>
        </p:nvSpPr>
        <p:spPr>
          <a:xfrm>
            <a:off x="839787" y="457200"/>
            <a:ext cx="3932237" cy="1600198"/>
          </a:xfrm>
          <a:prstGeom prst="rect">
            <a:avLst/>
          </a:prstGeom>
          <a:noFill/>
          <a:ln>
            <a:noFill/>
          </a:ln>
        </p:spPr>
        <p:txBody>
          <a:bodyPr anchorCtr="0" anchor="b" bIns="91425" lIns="91425" spcFirstLastPara="1" rIns="91425" wrap="square" tIns="91425">
            <a:noAutofit/>
          </a:bodyPr>
          <a:lstStyle>
            <a:lvl1pPr lvl="0" marR="0" algn="l">
              <a:lnSpc>
                <a:spcPct val="90000"/>
              </a:lnSpc>
              <a:spcBef>
                <a:spcPts val="0"/>
              </a:spcBef>
              <a:spcAft>
                <a:spcPts val="0"/>
              </a:spcAft>
              <a:buClr>
                <a:schemeClr val="lt1"/>
              </a:buClr>
              <a:buSzPts val="3200"/>
              <a:buFont typeface="Quattrocento Sans"/>
              <a:buNone/>
              <a:defRPr b="1" i="0" sz="3200" u="none" cap="none" strike="noStrike">
                <a:solidFill>
                  <a:schemeClr val="lt1"/>
                </a:solidFill>
                <a:latin typeface="Quattrocento Sans"/>
                <a:ea typeface="Quattrocento Sans"/>
                <a:cs typeface="Quattrocento Sans"/>
                <a:sym typeface="Quattrocento Sans"/>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p:txBody>
      </p:sp>
      <p:sp>
        <p:nvSpPr>
          <p:cNvPr id="187" name="Google Shape;187;p69"/>
          <p:cNvSpPr/>
          <p:nvPr>
            <p:ph idx="2" type="pic"/>
          </p:nvPr>
        </p:nvSpPr>
        <p:spPr>
          <a:xfrm>
            <a:off x="5183187" y="987425"/>
            <a:ext cx="6172199" cy="4873623"/>
          </a:xfrm>
          <a:prstGeom prst="rect">
            <a:avLst/>
          </a:prstGeom>
          <a:noFill/>
          <a:ln>
            <a:noFill/>
          </a:ln>
        </p:spPr>
      </p:sp>
      <p:sp>
        <p:nvSpPr>
          <p:cNvPr id="188" name="Google Shape;188;p69"/>
          <p:cNvSpPr txBox="1"/>
          <p:nvPr>
            <p:ph idx="1" type="body"/>
          </p:nvPr>
        </p:nvSpPr>
        <p:spPr>
          <a:xfrm>
            <a:off x="839787" y="2057400"/>
            <a:ext cx="3932237" cy="3811588"/>
          </a:xfrm>
          <a:prstGeom prst="rect">
            <a:avLst/>
          </a:prstGeom>
          <a:noFill/>
          <a:ln>
            <a:noFill/>
          </a:ln>
        </p:spPr>
        <p:txBody>
          <a:bodyPr anchorCtr="0" anchor="t" bIns="91425" lIns="91425" spcFirstLastPara="1" rIns="91425" wrap="square" tIns="91425">
            <a:noAutofit/>
          </a:bodyPr>
          <a:lstStyle>
            <a:lvl1pPr indent="-228600" lvl="0" marL="457200" marR="0" algn="l">
              <a:lnSpc>
                <a:spcPct val="90000"/>
              </a:lnSpc>
              <a:spcBef>
                <a:spcPts val="1000"/>
              </a:spcBef>
              <a:spcAft>
                <a:spcPts val="0"/>
              </a:spcAft>
              <a:buClr>
                <a:schemeClr val="dk1"/>
              </a:buClr>
              <a:buSzPts val="1600"/>
              <a:buFont typeface="Arial"/>
              <a:buNone/>
              <a:defRPr b="0" i="0" sz="1600" u="none" cap="none" strike="noStrike">
                <a:solidFill>
                  <a:schemeClr val="dk1"/>
                </a:solidFill>
                <a:latin typeface="Quattrocento Sans"/>
                <a:ea typeface="Quattrocento Sans"/>
                <a:cs typeface="Quattrocento Sans"/>
                <a:sym typeface="Quattrocento Sans"/>
              </a:defRPr>
            </a:lvl1pPr>
            <a:lvl2pPr indent="-228600" lvl="1" marL="914400" marR="0" algn="l">
              <a:lnSpc>
                <a:spcPct val="90000"/>
              </a:lnSpc>
              <a:spcBef>
                <a:spcPts val="500"/>
              </a:spcBef>
              <a:spcAft>
                <a:spcPts val="0"/>
              </a:spcAft>
              <a:buClr>
                <a:schemeClr val="dk1"/>
              </a:buClr>
              <a:buSzPts val="1400"/>
              <a:buFont typeface="Quattrocento Sans"/>
              <a:buNone/>
              <a:defRPr b="0" i="0" sz="1400" u="none" cap="none" strike="noStrike">
                <a:solidFill>
                  <a:schemeClr val="dk1"/>
                </a:solidFill>
                <a:latin typeface="Quattrocento Sans"/>
                <a:ea typeface="Quattrocento Sans"/>
                <a:cs typeface="Quattrocento Sans"/>
                <a:sym typeface="Quattrocento Sans"/>
              </a:defRPr>
            </a:lvl2pPr>
            <a:lvl3pPr indent="-228600" lvl="2" marL="1371600" marR="0" algn="l">
              <a:lnSpc>
                <a:spcPct val="90000"/>
              </a:lnSpc>
              <a:spcBef>
                <a:spcPts val="500"/>
              </a:spcBef>
              <a:spcAft>
                <a:spcPts val="0"/>
              </a:spcAft>
              <a:buClr>
                <a:schemeClr val="dk1"/>
              </a:buClr>
              <a:buSzPts val="1200"/>
              <a:buFont typeface="Arial"/>
              <a:buNone/>
              <a:defRPr b="0" i="0" sz="1200" u="none" cap="none" strike="noStrike">
                <a:solidFill>
                  <a:schemeClr val="dk1"/>
                </a:solidFill>
                <a:latin typeface="Quattrocento Sans"/>
                <a:ea typeface="Quattrocento Sans"/>
                <a:cs typeface="Quattrocento Sans"/>
                <a:sym typeface="Quattrocento Sans"/>
              </a:defRPr>
            </a:lvl3pPr>
            <a:lvl4pPr indent="-228600" lvl="3" marL="1828800" marR="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Quattrocento Sans"/>
                <a:ea typeface="Quattrocento Sans"/>
                <a:cs typeface="Quattrocento Sans"/>
                <a:sym typeface="Quattrocento Sans"/>
              </a:defRPr>
            </a:lvl4pPr>
            <a:lvl5pPr indent="-228600" lvl="4" marL="2286000" marR="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Quattrocento Sans"/>
                <a:ea typeface="Quattrocento Sans"/>
                <a:cs typeface="Quattrocento Sans"/>
                <a:sym typeface="Quattrocento Sans"/>
              </a:defRPr>
            </a:lvl5pPr>
            <a:lvl6pPr indent="-228600" lvl="5" marL="2743200" marR="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Quattrocento Sans"/>
                <a:ea typeface="Quattrocento Sans"/>
                <a:cs typeface="Quattrocento Sans"/>
                <a:sym typeface="Quattrocento Sans"/>
              </a:defRPr>
            </a:lvl6pPr>
            <a:lvl7pPr indent="-228600" lvl="6" marL="3200400" marR="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Quattrocento Sans"/>
                <a:ea typeface="Quattrocento Sans"/>
                <a:cs typeface="Quattrocento Sans"/>
                <a:sym typeface="Quattrocento Sans"/>
              </a:defRPr>
            </a:lvl7pPr>
            <a:lvl8pPr indent="-228600" lvl="7" marL="3657600" marR="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Quattrocento Sans"/>
                <a:ea typeface="Quattrocento Sans"/>
                <a:cs typeface="Quattrocento Sans"/>
                <a:sym typeface="Quattrocento Sans"/>
              </a:defRPr>
            </a:lvl8pPr>
            <a:lvl9pPr indent="-228600" lvl="8" marL="4114800" marR="0" algn="l">
              <a:lnSpc>
                <a:spcPct val="90000"/>
              </a:lnSpc>
              <a:spcBef>
                <a:spcPts val="500"/>
              </a:spcBef>
              <a:spcAft>
                <a:spcPts val="0"/>
              </a:spcAft>
              <a:buClr>
                <a:schemeClr val="dk1"/>
              </a:buClr>
              <a:buSzPts val="1000"/>
              <a:buFont typeface="Arial"/>
              <a:buNone/>
              <a:defRPr b="0" i="0" sz="1000" u="none" cap="none" strike="noStrike">
                <a:solidFill>
                  <a:schemeClr val="dk1"/>
                </a:solidFill>
                <a:latin typeface="Quattrocento Sans"/>
                <a:ea typeface="Quattrocento Sans"/>
                <a:cs typeface="Quattrocento Sans"/>
                <a:sym typeface="Quattrocento Sans"/>
              </a:defRPr>
            </a:lvl9pPr>
          </a:lstStyle>
          <a:p/>
        </p:txBody>
      </p:sp>
      <p:sp>
        <p:nvSpPr>
          <p:cNvPr id="189" name="Google Shape;189;p69"/>
          <p:cNvSpPr txBox="1"/>
          <p:nvPr>
            <p:ph idx="10" type="dt"/>
          </p:nvPr>
        </p:nvSpPr>
        <p:spPr>
          <a:xfrm>
            <a:off x="664575" y="6356350"/>
            <a:ext cx="2743199" cy="365125"/>
          </a:xfrm>
          <a:prstGeom prst="rect">
            <a:avLst/>
          </a:prstGeom>
          <a:noFill/>
          <a:ln>
            <a:noFill/>
          </a:ln>
        </p:spPr>
        <p:txBody>
          <a:bodyPr anchorCtr="0" anchor="ctr" bIns="91425" lIns="91425" spcFirstLastPara="1" rIns="91425" wrap="square" tIns="91425">
            <a:noAutofit/>
          </a:bodyPr>
          <a:lstStyle>
            <a:lvl1pPr lvl="0" marR="0" algn="l">
              <a:lnSpc>
                <a:spcPct val="100000"/>
              </a:lnSpc>
              <a:spcBef>
                <a:spcPts val="0"/>
              </a:spcBef>
              <a:spcAft>
                <a:spcPts val="0"/>
              </a:spcAft>
              <a:buClr>
                <a:schemeClr val="dk1"/>
              </a:buClr>
              <a:buSzPts val="1200"/>
              <a:buFont typeface="Quattrocento Sans"/>
              <a:buNone/>
              <a:defRPr b="0" i="0" sz="1200" u="none" cap="none" strike="noStrike">
                <a:solidFill>
                  <a:schemeClr val="dk1"/>
                </a:solidFill>
                <a:latin typeface="Quattrocento Sans"/>
                <a:ea typeface="Quattrocento Sans"/>
                <a:cs typeface="Quattrocento Sans"/>
                <a:sym typeface="Quattrocento Sans"/>
              </a:defRPr>
            </a:lvl1pPr>
            <a:lvl2pPr lvl="1"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2pPr>
            <a:lvl3pPr lvl="2"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3pPr>
            <a:lvl4pPr lvl="3"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4pPr>
            <a:lvl5pPr lvl="4"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5pPr>
            <a:lvl6pPr lvl="5"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6pPr>
            <a:lvl7pPr lvl="6"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7pPr>
            <a:lvl8pPr lvl="7"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8pPr>
            <a:lvl9pPr lvl="8"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9pPr>
          </a:lstStyle>
          <a:p/>
        </p:txBody>
      </p:sp>
      <p:sp>
        <p:nvSpPr>
          <p:cNvPr id="190" name="Google Shape;190;p69"/>
          <p:cNvSpPr txBox="1"/>
          <p:nvPr>
            <p:ph idx="11" type="ftr"/>
          </p:nvPr>
        </p:nvSpPr>
        <p:spPr>
          <a:xfrm>
            <a:off x="4038600" y="6356350"/>
            <a:ext cx="4114800" cy="365125"/>
          </a:xfrm>
          <a:prstGeom prst="rect">
            <a:avLst/>
          </a:prstGeom>
          <a:noFill/>
          <a:ln>
            <a:noFill/>
          </a:ln>
        </p:spPr>
        <p:txBody>
          <a:bodyPr anchorCtr="0" anchor="ctr" bIns="91425" lIns="91425" spcFirstLastPara="1" rIns="91425" wrap="square" tIns="91425">
            <a:noAutofit/>
          </a:bodyPr>
          <a:lstStyle>
            <a:lvl1pPr lvl="0" marR="0" algn="ctr">
              <a:lnSpc>
                <a:spcPct val="100000"/>
              </a:lnSpc>
              <a:spcBef>
                <a:spcPts val="0"/>
              </a:spcBef>
              <a:spcAft>
                <a:spcPts val="0"/>
              </a:spcAft>
              <a:buClr>
                <a:schemeClr val="dk1"/>
              </a:buClr>
              <a:buSzPts val="1200"/>
              <a:buFont typeface="Quattrocento Sans"/>
              <a:buNone/>
              <a:defRPr b="0" i="0" sz="1200" u="none" cap="none" strike="noStrike">
                <a:solidFill>
                  <a:schemeClr val="dk1"/>
                </a:solidFill>
                <a:latin typeface="Quattrocento Sans"/>
                <a:ea typeface="Quattrocento Sans"/>
                <a:cs typeface="Quattrocento Sans"/>
                <a:sym typeface="Quattrocento Sans"/>
              </a:defRPr>
            </a:lvl1pPr>
            <a:lvl2pPr lvl="1"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2pPr>
            <a:lvl3pPr lvl="2"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3pPr>
            <a:lvl4pPr lvl="3"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4pPr>
            <a:lvl5pPr lvl="4"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5pPr>
            <a:lvl6pPr lvl="5"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6pPr>
            <a:lvl7pPr lvl="6"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7pPr>
            <a:lvl8pPr lvl="7"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8pPr>
            <a:lvl9pPr lvl="8"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9pPr>
          </a:lstStyle>
          <a:p/>
        </p:txBody>
      </p:sp>
      <p:sp>
        <p:nvSpPr>
          <p:cNvPr id="191" name="Google Shape;191;p69"/>
          <p:cNvSpPr txBox="1"/>
          <p:nvPr>
            <p:ph idx="12" type="sldNum"/>
          </p:nvPr>
        </p:nvSpPr>
        <p:spPr>
          <a:xfrm>
            <a:off x="8610600" y="6356350"/>
            <a:ext cx="2743199"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1pPr>
            <a:lvl2pPr indent="0" lvl="1"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2pPr>
            <a:lvl3pPr indent="0" lvl="2"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3pPr>
            <a:lvl4pPr indent="0" lvl="3"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4pPr>
            <a:lvl5pPr indent="0" lvl="4"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5pPr>
            <a:lvl6pPr indent="0" lvl="5"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6pPr>
            <a:lvl7pPr indent="0" lvl="6"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7pPr>
            <a:lvl8pPr indent="0" lvl="7"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8pPr>
            <a:lvl9pPr indent="0" lvl="8"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92" name="Shape 192"/>
        <p:cNvGrpSpPr/>
        <p:nvPr/>
      </p:nvGrpSpPr>
      <p:grpSpPr>
        <a:xfrm>
          <a:off x="0" y="0"/>
          <a:ext cx="0" cy="0"/>
          <a:chOff x="0" y="0"/>
          <a:chExt cx="0" cy="0"/>
        </a:xfrm>
      </p:grpSpPr>
      <p:sp>
        <p:nvSpPr>
          <p:cNvPr id="193" name="Google Shape;193;p70"/>
          <p:cNvSpPr txBox="1"/>
          <p:nvPr>
            <p:ph type="title"/>
          </p:nvPr>
        </p:nvSpPr>
        <p:spPr>
          <a:xfrm>
            <a:off x="641129" y="83771"/>
            <a:ext cx="10515599" cy="1325562"/>
          </a:xfrm>
          <a:prstGeom prst="rect">
            <a:avLst/>
          </a:prstGeom>
          <a:noFill/>
          <a:ln>
            <a:noFill/>
          </a:ln>
        </p:spPr>
        <p:txBody>
          <a:bodyPr anchorCtr="0" anchor="b" bIns="91425" lIns="91425" spcFirstLastPara="1" rIns="91425" wrap="square" tIns="91425">
            <a:noAutofit/>
          </a:bodyPr>
          <a:lstStyle>
            <a:lvl1pPr lvl="0" marR="0" algn="l">
              <a:lnSpc>
                <a:spcPct val="90000"/>
              </a:lnSpc>
              <a:spcBef>
                <a:spcPts val="0"/>
              </a:spcBef>
              <a:spcAft>
                <a:spcPts val="0"/>
              </a:spcAft>
              <a:buClr>
                <a:schemeClr val="lt1"/>
              </a:buClr>
              <a:buSzPts val="3800"/>
              <a:buFont typeface="Quattrocento Sans"/>
              <a:buNone/>
              <a:defRPr b="1" i="0" sz="3800" u="none" cap="none" strike="noStrike">
                <a:solidFill>
                  <a:schemeClr val="lt1"/>
                </a:solidFill>
                <a:latin typeface="Quattrocento Sans"/>
                <a:ea typeface="Quattrocento Sans"/>
                <a:cs typeface="Quattrocento Sans"/>
                <a:sym typeface="Quattrocento Sans"/>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p:txBody>
      </p:sp>
      <p:sp>
        <p:nvSpPr>
          <p:cNvPr id="194" name="Google Shape;194;p70"/>
          <p:cNvSpPr txBox="1"/>
          <p:nvPr>
            <p:ph idx="1" type="body"/>
          </p:nvPr>
        </p:nvSpPr>
        <p:spPr>
          <a:xfrm rot="5400000">
            <a:off x="3845803" y="-1355602"/>
            <a:ext cx="4153143" cy="10515599"/>
          </a:xfrm>
          <a:prstGeom prst="rect">
            <a:avLst/>
          </a:prstGeom>
          <a:noFill/>
          <a:ln>
            <a:noFill/>
          </a:ln>
        </p:spPr>
        <p:txBody>
          <a:bodyPr anchorCtr="0" anchor="t" bIns="91425" lIns="91425" spcFirstLastPara="1" rIns="91425" wrap="square" tIns="91425">
            <a:noAutofit/>
          </a:bodyPr>
          <a:lstStyle>
            <a:lvl1pPr indent="-406400" lvl="0" marL="457200" marR="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Quattrocento Sans"/>
                <a:ea typeface="Quattrocento Sans"/>
                <a:cs typeface="Quattrocento Sans"/>
                <a:sym typeface="Quattrocento Sans"/>
              </a:defRPr>
            </a:lvl1pPr>
            <a:lvl2pPr indent="-381000" lvl="1" marL="914400" marR="0" algn="l">
              <a:lnSpc>
                <a:spcPct val="90000"/>
              </a:lnSpc>
              <a:spcBef>
                <a:spcPts val="500"/>
              </a:spcBef>
              <a:spcAft>
                <a:spcPts val="0"/>
              </a:spcAft>
              <a:buClr>
                <a:schemeClr val="dk1"/>
              </a:buClr>
              <a:buSzPts val="2400"/>
              <a:buFont typeface="Quattrocento Sans"/>
              <a:buChar char="–"/>
              <a:defRPr b="0" i="0" sz="2400" u="none" cap="none" strike="noStrike">
                <a:solidFill>
                  <a:schemeClr val="dk1"/>
                </a:solidFill>
                <a:latin typeface="Quattrocento Sans"/>
                <a:ea typeface="Quattrocento Sans"/>
                <a:cs typeface="Quattrocento Sans"/>
                <a:sym typeface="Quattrocento Sans"/>
              </a:defRPr>
            </a:lvl2pPr>
            <a:lvl3pPr indent="-355600" lvl="2" marL="13716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Quattrocento Sans"/>
                <a:ea typeface="Quattrocento Sans"/>
                <a:cs typeface="Quattrocento Sans"/>
                <a:sym typeface="Quattrocento Sans"/>
              </a:defRPr>
            </a:lvl3pPr>
            <a:lvl4pPr indent="-342900" lvl="3" marL="1828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4pPr>
            <a:lvl5pPr indent="-342900" lvl="4" marL="22860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9pPr>
          </a:lstStyle>
          <a:p/>
        </p:txBody>
      </p:sp>
      <p:sp>
        <p:nvSpPr>
          <p:cNvPr id="195" name="Google Shape;195;p70"/>
          <p:cNvSpPr txBox="1"/>
          <p:nvPr>
            <p:ph idx="10" type="dt"/>
          </p:nvPr>
        </p:nvSpPr>
        <p:spPr>
          <a:xfrm>
            <a:off x="664575" y="6356350"/>
            <a:ext cx="2743199" cy="365125"/>
          </a:xfrm>
          <a:prstGeom prst="rect">
            <a:avLst/>
          </a:prstGeom>
          <a:noFill/>
          <a:ln>
            <a:noFill/>
          </a:ln>
        </p:spPr>
        <p:txBody>
          <a:bodyPr anchorCtr="0" anchor="ctr" bIns="91425" lIns="91425" spcFirstLastPara="1" rIns="91425" wrap="square" tIns="91425">
            <a:noAutofit/>
          </a:bodyPr>
          <a:lstStyle>
            <a:lvl1pPr lvl="0" marR="0" algn="l">
              <a:lnSpc>
                <a:spcPct val="100000"/>
              </a:lnSpc>
              <a:spcBef>
                <a:spcPts val="0"/>
              </a:spcBef>
              <a:spcAft>
                <a:spcPts val="0"/>
              </a:spcAft>
              <a:buClr>
                <a:schemeClr val="dk1"/>
              </a:buClr>
              <a:buSzPts val="1200"/>
              <a:buFont typeface="Quattrocento Sans"/>
              <a:buNone/>
              <a:defRPr b="0" i="0" sz="1200" u="none" cap="none" strike="noStrike">
                <a:solidFill>
                  <a:schemeClr val="dk1"/>
                </a:solidFill>
                <a:latin typeface="Quattrocento Sans"/>
                <a:ea typeface="Quattrocento Sans"/>
                <a:cs typeface="Quattrocento Sans"/>
                <a:sym typeface="Quattrocento Sans"/>
              </a:defRPr>
            </a:lvl1pPr>
            <a:lvl2pPr lvl="1"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2pPr>
            <a:lvl3pPr lvl="2"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3pPr>
            <a:lvl4pPr lvl="3"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4pPr>
            <a:lvl5pPr lvl="4"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5pPr>
            <a:lvl6pPr lvl="5"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6pPr>
            <a:lvl7pPr lvl="6"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7pPr>
            <a:lvl8pPr lvl="7"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8pPr>
            <a:lvl9pPr lvl="8"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9pPr>
          </a:lstStyle>
          <a:p/>
        </p:txBody>
      </p:sp>
      <p:sp>
        <p:nvSpPr>
          <p:cNvPr id="196" name="Google Shape;196;p70"/>
          <p:cNvSpPr txBox="1"/>
          <p:nvPr>
            <p:ph idx="11" type="ftr"/>
          </p:nvPr>
        </p:nvSpPr>
        <p:spPr>
          <a:xfrm>
            <a:off x="4038600" y="6356350"/>
            <a:ext cx="4114800" cy="365125"/>
          </a:xfrm>
          <a:prstGeom prst="rect">
            <a:avLst/>
          </a:prstGeom>
          <a:noFill/>
          <a:ln>
            <a:noFill/>
          </a:ln>
        </p:spPr>
        <p:txBody>
          <a:bodyPr anchorCtr="0" anchor="ctr" bIns="91425" lIns="91425" spcFirstLastPara="1" rIns="91425" wrap="square" tIns="91425">
            <a:noAutofit/>
          </a:bodyPr>
          <a:lstStyle>
            <a:lvl1pPr lvl="0" marR="0" algn="ctr">
              <a:lnSpc>
                <a:spcPct val="100000"/>
              </a:lnSpc>
              <a:spcBef>
                <a:spcPts val="0"/>
              </a:spcBef>
              <a:spcAft>
                <a:spcPts val="0"/>
              </a:spcAft>
              <a:buClr>
                <a:schemeClr val="dk1"/>
              </a:buClr>
              <a:buSzPts val="1200"/>
              <a:buFont typeface="Quattrocento Sans"/>
              <a:buNone/>
              <a:defRPr b="0" i="0" sz="1200" u="none" cap="none" strike="noStrike">
                <a:solidFill>
                  <a:schemeClr val="dk1"/>
                </a:solidFill>
                <a:latin typeface="Quattrocento Sans"/>
                <a:ea typeface="Quattrocento Sans"/>
                <a:cs typeface="Quattrocento Sans"/>
                <a:sym typeface="Quattrocento Sans"/>
              </a:defRPr>
            </a:lvl1pPr>
            <a:lvl2pPr lvl="1"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2pPr>
            <a:lvl3pPr lvl="2"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3pPr>
            <a:lvl4pPr lvl="3"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4pPr>
            <a:lvl5pPr lvl="4"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5pPr>
            <a:lvl6pPr lvl="5"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6pPr>
            <a:lvl7pPr lvl="6"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7pPr>
            <a:lvl8pPr lvl="7"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8pPr>
            <a:lvl9pPr lvl="8"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9pPr>
          </a:lstStyle>
          <a:p/>
        </p:txBody>
      </p:sp>
      <p:sp>
        <p:nvSpPr>
          <p:cNvPr id="197" name="Google Shape;197;p70"/>
          <p:cNvSpPr txBox="1"/>
          <p:nvPr>
            <p:ph idx="12" type="sldNum"/>
          </p:nvPr>
        </p:nvSpPr>
        <p:spPr>
          <a:xfrm>
            <a:off x="8610600" y="6356350"/>
            <a:ext cx="2743199"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1pPr>
            <a:lvl2pPr indent="0" lvl="1"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2pPr>
            <a:lvl3pPr indent="0" lvl="2"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3pPr>
            <a:lvl4pPr indent="0" lvl="3"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4pPr>
            <a:lvl5pPr indent="0" lvl="4"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5pPr>
            <a:lvl6pPr indent="0" lvl="5"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6pPr>
            <a:lvl7pPr indent="0" lvl="6"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7pPr>
            <a:lvl8pPr indent="0" lvl="7"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8pPr>
            <a:lvl9pPr indent="0" lvl="8"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98" name="Shape 198"/>
        <p:cNvGrpSpPr/>
        <p:nvPr/>
      </p:nvGrpSpPr>
      <p:grpSpPr>
        <a:xfrm>
          <a:off x="0" y="0"/>
          <a:ext cx="0" cy="0"/>
          <a:chOff x="0" y="0"/>
          <a:chExt cx="0" cy="0"/>
        </a:xfrm>
      </p:grpSpPr>
      <p:sp>
        <p:nvSpPr>
          <p:cNvPr id="199" name="Google Shape;199;p71"/>
          <p:cNvSpPr txBox="1"/>
          <p:nvPr>
            <p:ph type="title"/>
          </p:nvPr>
        </p:nvSpPr>
        <p:spPr>
          <a:xfrm rot="5400000">
            <a:off x="7133430" y="1956594"/>
            <a:ext cx="5811838" cy="2628899"/>
          </a:xfrm>
          <a:prstGeom prst="rect">
            <a:avLst/>
          </a:prstGeom>
          <a:noFill/>
          <a:ln>
            <a:noFill/>
          </a:ln>
        </p:spPr>
        <p:txBody>
          <a:bodyPr anchorCtr="0" anchor="b" bIns="91425" lIns="91425" spcFirstLastPara="1" rIns="91425" wrap="square" tIns="91425">
            <a:noAutofit/>
          </a:bodyPr>
          <a:lstStyle>
            <a:lvl1pPr lvl="0" marR="0" algn="l">
              <a:lnSpc>
                <a:spcPct val="90000"/>
              </a:lnSpc>
              <a:spcBef>
                <a:spcPts val="0"/>
              </a:spcBef>
              <a:spcAft>
                <a:spcPts val="0"/>
              </a:spcAft>
              <a:buClr>
                <a:schemeClr val="lt1"/>
              </a:buClr>
              <a:buSzPts val="3800"/>
              <a:buFont typeface="Quattrocento Sans"/>
              <a:buNone/>
              <a:defRPr b="1" i="0" sz="3800" u="none" cap="none" strike="noStrike">
                <a:solidFill>
                  <a:schemeClr val="lt1"/>
                </a:solidFill>
                <a:latin typeface="Quattrocento Sans"/>
                <a:ea typeface="Quattrocento Sans"/>
                <a:cs typeface="Quattrocento Sans"/>
                <a:sym typeface="Quattrocento Sans"/>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p:txBody>
      </p:sp>
      <p:sp>
        <p:nvSpPr>
          <p:cNvPr id="200" name="Google Shape;200;p71"/>
          <p:cNvSpPr txBox="1"/>
          <p:nvPr>
            <p:ph idx="1" type="body"/>
          </p:nvPr>
        </p:nvSpPr>
        <p:spPr>
          <a:xfrm rot="5400000">
            <a:off x="1799430" y="-596105"/>
            <a:ext cx="5811838" cy="7734299"/>
          </a:xfrm>
          <a:prstGeom prst="rect">
            <a:avLst/>
          </a:prstGeom>
          <a:noFill/>
          <a:ln>
            <a:noFill/>
          </a:ln>
        </p:spPr>
        <p:txBody>
          <a:bodyPr anchorCtr="0" anchor="t" bIns="91425" lIns="91425" spcFirstLastPara="1" rIns="91425" wrap="square" tIns="91425">
            <a:noAutofit/>
          </a:bodyPr>
          <a:lstStyle>
            <a:lvl1pPr indent="-406400" lvl="0" marL="457200" marR="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Quattrocento Sans"/>
                <a:ea typeface="Quattrocento Sans"/>
                <a:cs typeface="Quattrocento Sans"/>
                <a:sym typeface="Quattrocento Sans"/>
              </a:defRPr>
            </a:lvl1pPr>
            <a:lvl2pPr indent="-381000" lvl="1" marL="914400" marR="0" algn="l">
              <a:lnSpc>
                <a:spcPct val="90000"/>
              </a:lnSpc>
              <a:spcBef>
                <a:spcPts val="500"/>
              </a:spcBef>
              <a:spcAft>
                <a:spcPts val="0"/>
              </a:spcAft>
              <a:buClr>
                <a:schemeClr val="dk1"/>
              </a:buClr>
              <a:buSzPts val="2400"/>
              <a:buFont typeface="Quattrocento Sans"/>
              <a:buChar char="–"/>
              <a:defRPr b="0" i="0" sz="2400" u="none" cap="none" strike="noStrike">
                <a:solidFill>
                  <a:schemeClr val="dk1"/>
                </a:solidFill>
                <a:latin typeface="Quattrocento Sans"/>
                <a:ea typeface="Quattrocento Sans"/>
                <a:cs typeface="Quattrocento Sans"/>
                <a:sym typeface="Quattrocento Sans"/>
              </a:defRPr>
            </a:lvl2pPr>
            <a:lvl3pPr indent="-355600" lvl="2" marL="13716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Quattrocento Sans"/>
                <a:ea typeface="Quattrocento Sans"/>
                <a:cs typeface="Quattrocento Sans"/>
                <a:sym typeface="Quattrocento Sans"/>
              </a:defRPr>
            </a:lvl3pPr>
            <a:lvl4pPr indent="-342900" lvl="3" marL="1828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4pPr>
            <a:lvl5pPr indent="-342900" lvl="4" marL="22860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9pPr>
          </a:lstStyle>
          <a:p/>
        </p:txBody>
      </p:sp>
      <p:sp>
        <p:nvSpPr>
          <p:cNvPr id="201" name="Google Shape;201;p71"/>
          <p:cNvSpPr txBox="1"/>
          <p:nvPr>
            <p:ph idx="10" type="dt"/>
          </p:nvPr>
        </p:nvSpPr>
        <p:spPr>
          <a:xfrm>
            <a:off x="664575" y="6356350"/>
            <a:ext cx="2743199" cy="365125"/>
          </a:xfrm>
          <a:prstGeom prst="rect">
            <a:avLst/>
          </a:prstGeom>
          <a:noFill/>
          <a:ln>
            <a:noFill/>
          </a:ln>
        </p:spPr>
        <p:txBody>
          <a:bodyPr anchorCtr="0" anchor="ctr" bIns="91425" lIns="91425" spcFirstLastPara="1" rIns="91425" wrap="square" tIns="91425">
            <a:noAutofit/>
          </a:bodyPr>
          <a:lstStyle>
            <a:lvl1pPr lvl="0" marR="0" algn="l">
              <a:lnSpc>
                <a:spcPct val="100000"/>
              </a:lnSpc>
              <a:spcBef>
                <a:spcPts val="0"/>
              </a:spcBef>
              <a:spcAft>
                <a:spcPts val="0"/>
              </a:spcAft>
              <a:buClr>
                <a:schemeClr val="dk1"/>
              </a:buClr>
              <a:buSzPts val="1200"/>
              <a:buFont typeface="Quattrocento Sans"/>
              <a:buNone/>
              <a:defRPr b="0" i="0" sz="1200" u="none" cap="none" strike="noStrike">
                <a:solidFill>
                  <a:schemeClr val="dk1"/>
                </a:solidFill>
                <a:latin typeface="Quattrocento Sans"/>
                <a:ea typeface="Quattrocento Sans"/>
                <a:cs typeface="Quattrocento Sans"/>
                <a:sym typeface="Quattrocento Sans"/>
              </a:defRPr>
            </a:lvl1pPr>
            <a:lvl2pPr lvl="1"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2pPr>
            <a:lvl3pPr lvl="2"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3pPr>
            <a:lvl4pPr lvl="3"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4pPr>
            <a:lvl5pPr lvl="4"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5pPr>
            <a:lvl6pPr lvl="5"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6pPr>
            <a:lvl7pPr lvl="6"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7pPr>
            <a:lvl8pPr lvl="7"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8pPr>
            <a:lvl9pPr lvl="8"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9pPr>
          </a:lstStyle>
          <a:p/>
        </p:txBody>
      </p:sp>
      <p:sp>
        <p:nvSpPr>
          <p:cNvPr id="202" name="Google Shape;202;p71"/>
          <p:cNvSpPr txBox="1"/>
          <p:nvPr>
            <p:ph idx="11" type="ftr"/>
          </p:nvPr>
        </p:nvSpPr>
        <p:spPr>
          <a:xfrm>
            <a:off x="4038600" y="6356350"/>
            <a:ext cx="4114800" cy="365125"/>
          </a:xfrm>
          <a:prstGeom prst="rect">
            <a:avLst/>
          </a:prstGeom>
          <a:noFill/>
          <a:ln>
            <a:noFill/>
          </a:ln>
        </p:spPr>
        <p:txBody>
          <a:bodyPr anchorCtr="0" anchor="ctr" bIns="91425" lIns="91425" spcFirstLastPara="1" rIns="91425" wrap="square" tIns="91425">
            <a:noAutofit/>
          </a:bodyPr>
          <a:lstStyle>
            <a:lvl1pPr lvl="0" marR="0" algn="ctr">
              <a:lnSpc>
                <a:spcPct val="100000"/>
              </a:lnSpc>
              <a:spcBef>
                <a:spcPts val="0"/>
              </a:spcBef>
              <a:spcAft>
                <a:spcPts val="0"/>
              </a:spcAft>
              <a:buClr>
                <a:schemeClr val="dk1"/>
              </a:buClr>
              <a:buSzPts val="1200"/>
              <a:buFont typeface="Quattrocento Sans"/>
              <a:buNone/>
              <a:defRPr b="0" i="0" sz="1200" u="none" cap="none" strike="noStrike">
                <a:solidFill>
                  <a:schemeClr val="dk1"/>
                </a:solidFill>
                <a:latin typeface="Quattrocento Sans"/>
                <a:ea typeface="Quattrocento Sans"/>
                <a:cs typeface="Quattrocento Sans"/>
                <a:sym typeface="Quattrocento Sans"/>
              </a:defRPr>
            </a:lvl1pPr>
            <a:lvl2pPr lvl="1"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2pPr>
            <a:lvl3pPr lvl="2"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3pPr>
            <a:lvl4pPr lvl="3"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4pPr>
            <a:lvl5pPr lvl="4"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5pPr>
            <a:lvl6pPr lvl="5"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6pPr>
            <a:lvl7pPr lvl="6"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7pPr>
            <a:lvl8pPr lvl="7"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8pPr>
            <a:lvl9pPr lvl="8" marR="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9pPr>
          </a:lstStyle>
          <a:p/>
        </p:txBody>
      </p:sp>
      <p:sp>
        <p:nvSpPr>
          <p:cNvPr id="203" name="Google Shape;203;p71"/>
          <p:cNvSpPr txBox="1"/>
          <p:nvPr>
            <p:ph idx="12" type="sldNum"/>
          </p:nvPr>
        </p:nvSpPr>
        <p:spPr>
          <a:xfrm>
            <a:off x="8610600" y="6356350"/>
            <a:ext cx="2743199"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1pPr>
            <a:lvl2pPr indent="0" lvl="1"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2pPr>
            <a:lvl3pPr indent="0" lvl="2"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3pPr>
            <a:lvl4pPr indent="0" lvl="3"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4pPr>
            <a:lvl5pPr indent="0" lvl="4"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5pPr>
            <a:lvl6pPr indent="0" lvl="5"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6pPr>
            <a:lvl7pPr indent="0" lvl="6"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7pPr>
            <a:lvl8pPr indent="0" lvl="7"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8pPr>
            <a:lvl9pPr indent="0" lvl="8"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type="title">
  <p:cSld name="TITLE">
    <p:spTree>
      <p:nvGrpSpPr>
        <p:cNvPr id="29" name="Shape 29"/>
        <p:cNvGrpSpPr/>
        <p:nvPr/>
      </p:nvGrpSpPr>
      <p:grpSpPr>
        <a:xfrm>
          <a:off x="0" y="0"/>
          <a:ext cx="0" cy="0"/>
          <a:chOff x="0" y="0"/>
          <a:chExt cx="0" cy="0"/>
        </a:xfrm>
      </p:grpSpPr>
      <p:sp>
        <p:nvSpPr>
          <p:cNvPr id="30" name="Google Shape;30;p34"/>
          <p:cNvSpPr txBox="1"/>
          <p:nvPr>
            <p:ph type="ctrTitle"/>
          </p:nvPr>
        </p:nvSpPr>
        <p:spPr>
          <a:xfrm>
            <a:off x="1524000" y="1122363"/>
            <a:ext cx="9144000" cy="2387600"/>
          </a:xfrm>
          <a:prstGeom prst="rect">
            <a:avLst/>
          </a:prstGeom>
          <a:noFill/>
          <a:ln>
            <a:noFill/>
          </a:ln>
        </p:spPr>
        <p:txBody>
          <a:bodyPr anchorCtr="0" anchor="b" bIns="0" lIns="0" spcFirstLastPara="1" rIns="0" wrap="square" tIns="0">
            <a:spAutoFit/>
          </a:bodyPr>
          <a:lstStyle>
            <a:lvl1pPr lvl="0" algn="ctr">
              <a:lnSpc>
                <a:spcPct val="100000"/>
              </a:lnSpc>
              <a:spcBef>
                <a:spcPts val="0"/>
              </a:spcBef>
              <a:spcAft>
                <a:spcPts val="0"/>
              </a:spcAft>
              <a:buSzPts val="1400"/>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34"/>
          <p:cNvSpPr txBox="1"/>
          <p:nvPr>
            <p:ph idx="1" type="subTitle"/>
          </p:nvPr>
        </p:nvSpPr>
        <p:spPr>
          <a:xfrm>
            <a:off x="1524000" y="3602038"/>
            <a:ext cx="9144000" cy="1655762"/>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Clr>
                <a:schemeClr val="dk1"/>
              </a:buClr>
              <a:buSzPts val="2400"/>
              <a:buFont typeface="Arial"/>
              <a:buNone/>
              <a:defRPr sz="2400"/>
            </a:lvl1pPr>
            <a:lvl2pPr lvl="1" algn="ctr">
              <a:lnSpc>
                <a:spcPct val="100000"/>
              </a:lnSpc>
              <a:spcBef>
                <a:spcPts val="0"/>
              </a:spcBef>
              <a:spcAft>
                <a:spcPts val="0"/>
              </a:spcAft>
              <a:buSzPts val="2000"/>
              <a:buFont typeface="Calibri"/>
              <a:buNone/>
              <a:defRPr sz="2000"/>
            </a:lvl2pPr>
            <a:lvl3pPr lvl="2" algn="ctr">
              <a:lnSpc>
                <a:spcPct val="100000"/>
              </a:lnSpc>
              <a:spcBef>
                <a:spcPts val="0"/>
              </a:spcBef>
              <a:spcAft>
                <a:spcPts val="0"/>
              </a:spcAft>
              <a:buSzPts val="1800"/>
              <a:buFont typeface="Calibri"/>
              <a:buNone/>
              <a:defRPr sz="1800"/>
            </a:lvl3pPr>
            <a:lvl4pPr lvl="3" algn="ctr">
              <a:lnSpc>
                <a:spcPct val="100000"/>
              </a:lnSpc>
              <a:spcBef>
                <a:spcPts val="0"/>
              </a:spcBef>
              <a:spcAft>
                <a:spcPts val="0"/>
              </a:spcAft>
              <a:buSzPts val="1600"/>
              <a:buFont typeface="Calibri"/>
              <a:buNone/>
              <a:defRPr sz="1600"/>
            </a:lvl4pPr>
            <a:lvl5pPr lvl="4" algn="ctr">
              <a:lnSpc>
                <a:spcPct val="100000"/>
              </a:lnSpc>
              <a:spcBef>
                <a:spcPts val="0"/>
              </a:spcBef>
              <a:spcAft>
                <a:spcPts val="0"/>
              </a:spcAft>
              <a:buSzPts val="1600"/>
              <a:buFont typeface="Calibri"/>
              <a:buNone/>
              <a:defRPr sz="1600"/>
            </a:lvl5pPr>
            <a:lvl6pPr lvl="5" algn="ctr">
              <a:lnSpc>
                <a:spcPct val="100000"/>
              </a:lnSpc>
              <a:spcBef>
                <a:spcPts val="0"/>
              </a:spcBef>
              <a:spcAft>
                <a:spcPts val="0"/>
              </a:spcAft>
              <a:buSzPts val="1600"/>
              <a:buFont typeface="Calibri"/>
              <a:buNone/>
              <a:defRPr sz="1600"/>
            </a:lvl6pPr>
            <a:lvl7pPr lvl="6" algn="ctr">
              <a:lnSpc>
                <a:spcPct val="100000"/>
              </a:lnSpc>
              <a:spcBef>
                <a:spcPts val="0"/>
              </a:spcBef>
              <a:spcAft>
                <a:spcPts val="0"/>
              </a:spcAft>
              <a:buSzPts val="1600"/>
              <a:buFont typeface="Calibri"/>
              <a:buNone/>
              <a:defRPr sz="1600"/>
            </a:lvl7pPr>
            <a:lvl8pPr lvl="7" algn="ctr">
              <a:lnSpc>
                <a:spcPct val="100000"/>
              </a:lnSpc>
              <a:spcBef>
                <a:spcPts val="0"/>
              </a:spcBef>
              <a:spcAft>
                <a:spcPts val="0"/>
              </a:spcAft>
              <a:buSzPts val="1600"/>
              <a:buFont typeface="Calibri"/>
              <a:buNone/>
              <a:defRPr sz="1600"/>
            </a:lvl8pPr>
            <a:lvl9pPr lvl="8" algn="ctr">
              <a:lnSpc>
                <a:spcPct val="100000"/>
              </a:lnSpc>
              <a:spcBef>
                <a:spcPts val="0"/>
              </a:spcBef>
              <a:spcAft>
                <a:spcPts val="0"/>
              </a:spcAft>
              <a:buSzPts val="1600"/>
              <a:buFont typeface="Calibri"/>
              <a:buNone/>
              <a:defRPr sz="1600"/>
            </a:lvl9pPr>
          </a:lstStyle>
          <a:p/>
        </p:txBody>
      </p:sp>
      <p:sp>
        <p:nvSpPr>
          <p:cNvPr id="32" name="Google Shape;32;p34"/>
          <p:cNvSpPr txBox="1"/>
          <p:nvPr>
            <p:ph idx="10" type="dt"/>
          </p:nvPr>
        </p:nvSpPr>
        <p:spPr>
          <a:xfrm>
            <a:off x="609600" y="6377940"/>
            <a:ext cx="2804160" cy="3429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34"/>
          <p:cNvSpPr txBox="1"/>
          <p:nvPr>
            <p:ph idx="11" type="ftr"/>
          </p:nvPr>
        </p:nvSpPr>
        <p:spPr>
          <a:xfrm>
            <a:off x="4145280" y="6377940"/>
            <a:ext cx="3901440" cy="342900"/>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34"/>
          <p:cNvSpPr txBox="1"/>
          <p:nvPr>
            <p:ph idx="12" type="sldNum"/>
          </p:nvPr>
        </p:nvSpPr>
        <p:spPr>
          <a:xfrm>
            <a:off x="8778240" y="6377940"/>
            <a:ext cx="2804160" cy="342900"/>
          </a:xfrm>
          <a:prstGeom prst="rect">
            <a:avLst/>
          </a:prstGeom>
          <a:noFill/>
          <a:ln>
            <a:noFill/>
          </a:ln>
        </p:spPr>
        <p:txBody>
          <a:bodyPr anchorCtr="0" anchor="t" bIns="0" lIns="0" spcFirstLastPara="1" rIns="0" wrap="square" tIns="0">
            <a:spAutoFit/>
          </a:bodyPr>
          <a:lstStyle>
            <a:lvl1pPr indent="0" lvl="0"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35" name="Shape 35"/>
        <p:cNvGrpSpPr/>
        <p:nvPr/>
      </p:nvGrpSpPr>
      <p:grpSpPr>
        <a:xfrm>
          <a:off x="0" y="0"/>
          <a:ext cx="0" cy="0"/>
          <a:chOff x="0" y="0"/>
          <a:chExt cx="0" cy="0"/>
        </a:xfrm>
      </p:grpSpPr>
      <p:sp>
        <p:nvSpPr>
          <p:cNvPr id="36" name="Google Shape;36;p38"/>
          <p:cNvSpPr txBox="1"/>
          <p:nvPr>
            <p:ph type="title"/>
          </p:nvPr>
        </p:nvSpPr>
        <p:spPr>
          <a:xfrm>
            <a:off x="307326" y="1928715"/>
            <a:ext cx="4897755" cy="635635"/>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b="0" i="0" sz="2000">
                <a:solidFill>
                  <a:schemeClr val="dk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38"/>
          <p:cNvSpPr txBox="1"/>
          <p:nvPr>
            <p:ph idx="11" type="ftr"/>
          </p:nvPr>
        </p:nvSpPr>
        <p:spPr>
          <a:xfrm>
            <a:off x="4145280" y="6377940"/>
            <a:ext cx="3901440" cy="342900"/>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38"/>
          <p:cNvSpPr txBox="1"/>
          <p:nvPr>
            <p:ph idx="10" type="dt"/>
          </p:nvPr>
        </p:nvSpPr>
        <p:spPr>
          <a:xfrm>
            <a:off x="609600" y="6377940"/>
            <a:ext cx="2804160" cy="3429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38"/>
          <p:cNvSpPr txBox="1"/>
          <p:nvPr>
            <p:ph idx="12" type="sldNum"/>
          </p:nvPr>
        </p:nvSpPr>
        <p:spPr>
          <a:xfrm>
            <a:off x="8778240" y="6377940"/>
            <a:ext cx="2804160" cy="342900"/>
          </a:xfrm>
          <a:prstGeom prst="rect">
            <a:avLst/>
          </a:prstGeom>
          <a:noFill/>
          <a:ln>
            <a:noFill/>
          </a:ln>
        </p:spPr>
        <p:txBody>
          <a:bodyPr anchorCtr="0" anchor="t" bIns="0" lIns="0" spcFirstLastPara="1" rIns="0" wrap="square" tIns="0">
            <a:spAutoFit/>
          </a:bodyPr>
          <a:lstStyle>
            <a:lvl1pPr indent="0" lvl="0"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40" name="Shape 40"/>
        <p:cNvGrpSpPr/>
        <p:nvPr/>
      </p:nvGrpSpPr>
      <p:grpSpPr>
        <a:xfrm>
          <a:off x="0" y="0"/>
          <a:ext cx="0" cy="0"/>
          <a:chOff x="0" y="0"/>
          <a:chExt cx="0" cy="0"/>
        </a:xfrm>
      </p:grpSpPr>
      <p:sp>
        <p:nvSpPr>
          <p:cNvPr id="41" name="Google Shape;41;p37"/>
          <p:cNvSpPr txBox="1"/>
          <p:nvPr>
            <p:ph type="ctrTitle"/>
          </p:nvPr>
        </p:nvSpPr>
        <p:spPr>
          <a:xfrm>
            <a:off x="1404523" y="2186092"/>
            <a:ext cx="9382953" cy="176276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b="1" i="0" sz="6000">
                <a:solidFill>
                  <a:schemeClr val="dk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37"/>
          <p:cNvSpPr txBox="1"/>
          <p:nvPr>
            <p:ph idx="1" type="subTitle"/>
          </p:nvPr>
        </p:nvSpPr>
        <p:spPr>
          <a:xfrm>
            <a:off x="1395953" y="4654972"/>
            <a:ext cx="9400093" cy="9398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b="1" i="0" sz="6000">
                <a:solidFill>
                  <a:schemeClr val="dk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37"/>
          <p:cNvSpPr txBox="1"/>
          <p:nvPr>
            <p:ph idx="11" type="ftr"/>
          </p:nvPr>
        </p:nvSpPr>
        <p:spPr>
          <a:xfrm>
            <a:off x="4145280" y="6377940"/>
            <a:ext cx="3901440" cy="342900"/>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37"/>
          <p:cNvSpPr txBox="1"/>
          <p:nvPr>
            <p:ph idx="10" type="dt"/>
          </p:nvPr>
        </p:nvSpPr>
        <p:spPr>
          <a:xfrm>
            <a:off x="609600" y="6377940"/>
            <a:ext cx="2804160" cy="3429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5" name="Google Shape;45;p37"/>
          <p:cNvSpPr txBox="1"/>
          <p:nvPr>
            <p:ph idx="12" type="sldNum"/>
          </p:nvPr>
        </p:nvSpPr>
        <p:spPr>
          <a:xfrm>
            <a:off x="8778240" y="6377940"/>
            <a:ext cx="2804160" cy="342900"/>
          </a:xfrm>
          <a:prstGeom prst="rect">
            <a:avLst/>
          </a:prstGeom>
          <a:noFill/>
          <a:ln>
            <a:noFill/>
          </a:ln>
        </p:spPr>
        <p:txBody>
          <a:bodyPr anchorCtr="0" anchor="t" bIns="0" lIns="0" spcFirstLastPara="1" rIns="0" wrap="square" tIns="0">
            <a:spAutoFit/>
          </a:bodyPr>
          <a:lstStyle>
            <a:lvl1pPr indent="0" lvl="0"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p:cSld name="1_Title and Content">
    <p:spTree>
      <p:nvGrpSpPr>
        <p:cNvPr id="46" name="Shape 46"/>
        <p:cNvGrpSpPr/>
        <p:nvPr/>
      </p:nvGrpSpPr>
      <p:grpSpPr>
        <a:xfrm>
          <a:off x="0" y="0"/>
          <a:ext cx="0" cy="0"/>
          <a:chOff x="0" y="0"/>
          <a:chExt cx="0" cy="0"/>
        </a:xfrm>
      </p:grpSpPr>
      <p:sp>
        <p:nvSpPr>
          <p:cNvPr id="47" name="Google Shape;47;p58"/>
          <p:cNvSpPr txBox="1"/>
          <p:nvPr>
            <p:ph type="title"/>
          </p:nvPr>
        </p:nvSpPr>
        <p:spPr>
          <a:xfrm>
            <a:off x="641129" y="83771"/>
            <a:ext cx="10515599" cy="1325562"/>
          </a:xfrm>
          <a:prstGeom prst="rect">
            <a:avLst/>
          </a:prstGeom>
          <a:noFill/>
          <a:ln>
            <a:noFill/>
          </a:ln>
        </p:spPr>
        <p:txBody>
          <a:bodyPr anchorCtr="0" anchor="b" bIns="91425" lIns="91425" spcFirstLastPara="1" rIns="91425" wrap="square" tIns="91425">
            <a:spAutoFit/>
          </a:bodyPr>
          <a:lstStyle>
            <a:lvl1pPr lvl="0" marR="0" algn="l">
              <a:lnSpc>
                <a:spcPct val="90000"/>
              </a:lnSpc>
              <a:spcBef>
                <a:spcPts val="0"/>
              </a:spcBef>
              <a:spcAft>
                <a:spcPts val="0"/>
              </a:spcAft>
              <a:buClr>
                <a:schemeClr val="lt1"/>
              </a:buClr>
              <a:buSzPts val="1400"/>
              <a:buFont typeface="Quattrocento Sans"/>
              <a:buNone/>
              <a:defRPr b="1" i="0" sz="3800" u="none" cap="none" strike="noStrike">
                <a:solidFill>
                  <a:schemeClr val="lt1"/>
                </a:solidFill>
                <a:latin typeface="Quattrocento Sans"/>
                <a:ea typeface="Quattrocento Sans"/>
                <a:cs typeface="Quattrocento Sans"/>
                <a:sym typeface="Quattrocento Sans"/>
              </a:defRPr>
            </a:lvl1pPr>
            <a:lvl2pPr lvl="1" algn="l">
              <a:lnSpc>
                <a:spcPct val="100000"/>
              </a:lnSpc>
              <a:spcBef>
                <a:spcPts val="0"/>
              </a:spcBef>
              <a:spcAft>
                <a:spcPts val="0"/>
              </a:spcAft>
              <a:buSzPts val="1400"/>
              <a:buFont typeface="Arial"/>
              <a:buNone/>
              <a:defRPr sz="1800"/>
            </a:lvl2pPr>
            <a:lvl3pPr lvl="2" algn="l">
              <a:lnSpc>
                <a:spcPct val="100000"/>
              </a:lnSpc>
              <a:spcBef>
                <a:spcPts val="0"/>
              </a:spcBef>
              <a:spcAft>
                <a:spcPts val="0"/>
              </a:spcAft>
              <a:buSzPts val="1400"/>
              <a:buFont typeface="Arial"/>
              <a:buNone/>
              <a:defRPr sz="1800"/>
            </a:lvl3pPr>
            <a:lvl4pPr lvl="3" algn="l">
              <a:lnSpc>
                <a:spcPct val="100000"/>
              </a:lnSpc>
              <a:spcBef>
                <a:spcPts val="0"/>
              </a:spcBef>
              <a:spcAft>
                <a:spcPts val="0"/>
              </a:spcAft>
              <a:buSzPts val="1400"/>
              <a:buFont typeface="Arial"/>
              <a:buNone/>
              <a:defRPr sz="1800"/>
            </a:lvl4pPr>
            <a:lvl5pPr lvl="4" algn="l">
              <a:lnSpc>
                <a:spcPct val="100000"/>
              </a:lnSpc>
              <a:spcBef>
                <a:spcPts val="0"/>
              </a:spcBef>
              <a:spcAft>
                <a:spcPts val="0"/>
              </a:spcAft>
              <a:buSzPts val="1400"/>
              <a:buFont typeface="Arial"/>
              <a:buNone/>
              <a:defRPr sz="1800"/>
            </a:lvl5pPr>
            <a:lvl6pPr lvl="5" algn="l">
              <a:lnSpc>
                <a:spcPct val="100000"/>
              </a:lnSpc>
              <a:spcBef>
                <a:spcPts val="0"/>
              </a:spcBef>
              <a:spcAft>
                <a:spcPts val="0"/>
              </a:spcAft>
              <a:buSzPts val="1400"/>
              <a:buFont typeface="Arial"/>
              <a:buNone/>
              <a:defRPr sz="1800"/>
            </a:lvl6pPr>
            <a:lvl7pPr lvl="6" algn="l">
              <a:lnSpc>
                <a:spcPct val="100000"/>
              </a:lnSpc>
              <a:spcBef>
                <a:spcPts val="0"/>
              </a:spcBef>
              <a:spcAft>
                <a:spcPts val="0"/>
              </a:spcAft>
              <a:buSzPts val="1400"/>
              <a:buFont typeface="Arial"/>
              <a:buNone/>
              <a:defRPr sz="1800"/>
            </a:lvl7pPr>
            <a:lvl8pPr lvl="7" algn="l">
              <a:lnSpc>
                <a:spcPct val="100000"/>
              </a:lnSpc>
              <a:spcBef>
                <a:spcPts val="0"/>
              </a:spcBef>
              <a:spcAft>
                <a:spcPts val="0"/>
              </a:spcAft>
              <a:buSzPts val="1400"/>
              <a:buFont typeface="Arial"/>
              <a:buNone/>
              <a:defRPr sz="1800"/>
            </a:lvl8pPr>
            <a:lvl9pPr lvl="8" algn="l">
              <a:lnSpc>
                <a:spcPct val="100000"/>
              </a:lnSpc>
              <a:spcBef>
                <a:spcPts val="0"/>
              </a:spcBef>
              <a:spcAft>
                <a:spcPts val="0"/>
              </a:spcAft>
              <a:buSzPts val="1400"/>
              <a:buFont typeface="Arial"/>
              <a:buNone/>
              <a:defRPr sz="1800"/>
            </a:lvl9pPr>
          </a:lstStyle>
          <a:p/>
        </p:txBody>
      </p:sp>
      <p:sp>
        <p:nvSpPr>
          <p:cNvPr id="48" name="Google Shape;48;p58"/>
          <p:cNvSpPr txBox="1"/>
          <p:nvPr>
            <p:ph idx="1" type="body"/>
          </p:nvPr>
        </p:nvSpPr>
        <p:spPr>
          <a:xfrm>
            <a:off x="664575" y="1825625"/>
            <a:ext cx="10515599" cy="4153143"/>
          </a:xfrm>
          <a:prstGeom prst="rect">
            <a:avLst/>
          </a:prstGeom>
          <a:noFill/>
          <a:ln>
            <a:noFill/>
          </a:ln>
        </p:spPr>
        <p:txBody>
          <a:bodyPr anchorCtr="0" anchor="t" bIns="91425" lIns="91425" spcFirstLastPara="1" rIns="91425" wrap="square" tIns="91425">
            <a:spAutoFit/>
          </a:bodyPr>
          <a:lstStyle>
            <a:lvl1pPr indent="-406400" lvl="0" marL="457200" marR="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Quattrocento Sans"/>
                <a:ea typeface="Quattrocento Sans"/>
                <a:cs typeface="Quattrocento Sans"/>
                <a:sym typeface="Quattrocento Sans"/>
              </a:defRPr>
            </a:lvl1pPr>
            <a:lvl2pPr indent="-381000" lvl="1" marL="914400" marR="0" algn="l">
              <a:lnSpc>
                <a:spcPct val="90000"/>
              </a:lnSpc>
              <a:spcBef>
                <a:spcPts val="500"/>
              </a:spcBef>
              <a:spcAft>
                <a:spcPts val="0"/>
              </a:spcAft>
              <a:buClr>
                <a:schemeClr val="dk1"/>
              </a:buClr>
              <a:buSzPts val="2400"/>
              <a:buFont typeface="Quattrocento Sans"/>
              <a:buChar char="–"/>
              <a:defRPr b="0" i="0" sz="2400" u="none" cap="none" strike="noStrike">
                <a:solidFill>
                  <a:schemeClr val="dk1"/>
                </a:solidFill>
                <a:latin typeface="Quattrocento Sans"/>
                <a:ea typeface="Quattrocento Sans"/>
                <a:cs typeface="Quattrocento Sans"/>
                <a:sym typeface="Quattrocento Sans"/>
              </a:defRPr>
            </a:lvl2pPr>
            <a:lvl3pPr indent="-355600" lvl="2" marL="13716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Quattrocento Sans"/>
                <a:ea typeface="Quattrocento Sans"/>
                <a:cs typeface="Quattrocento Sans"/>
                <a:sym typeface="Quattrocento Sans"/>
              </a:defRPr>
            </a:lvl3pPr>
            <a:lvl4pPr indent="-342900" lvl="3" marL="1828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4pPr>
            <a:lvl5pPr indent="-342900" lvl="4" marL="22860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9pPr>
          </a:lstStyle>
          <a:p/>
        </p:txBody>
      </p:sp>
      <p:sp>
        <p:nvSpPr>
          <p:cNvPr id="49" name="Google Shape;49;p58"/>
          <p:cNvSpPr txBox="1"/>
          <p:nvPr>
            <p:ph idx="10" type="dt"/>
          </p:nvPr>
        </p:nvSpPr>
        <p:spPr>
          <a:xfrm>
            <a:off x="664575" y="6356350"/>
            <a:ext cx="2743199" cy="365125"/>
          </a:xfrm>
          <a:prstGeom prst="rect">
            <a:avLst/>
          </a:prstGeom>
          <a:noFill/>
          <a:ln>
            <a:noFill/>
          </a:ln>
        </p:spPr>
        <p:txBody>
          <a:bodyPr anchorCtr="0" anchor="ctr" bIns="91425" lIns="91425" spcFirstLastPara="1" rIns="91425" wrap="square" tIns="91425">
            <a:spAutoFit/>
          </a:bodyPr>
          <a:lstStyle>
            <a:lvl1pPr lvl="0" marR="0" algn="l">
              <a:lnSpc>
                <a:spcPct val="100000"/>
              </a:lnSpc>
              <a:spcBef>
                <a:spcPts val="0"/>
              </a:spcBef>
              <a:spcAft>
                <a:spcPts val="0"/>
              </a:spcAft>
              <a:buClr>
                <a:schemeClr val="dk1"/>
              </a:buClr>
              <a:buSzPts val="1400"/>
              <a:buFont typeface="Quattrocento Sans"/>
              <a:buNone/>
              <a:defRPr b="0" i="0" sz="1200" u="none" cap="none" strike="noStrike">
                <a:solidFill>
                  <a:schemeClr val="dk1"/>
                </a:solidFill>
                <a:latin typeface="Quattrocento Sans"/>
                <a:ea typeface="Quattrocento Sans"/>
                <a:cs typeface="Quattrocento Sans"/>
                <a:sym typeface="Quattrocento Sans"/>
              </a:defRPr>
            </a:lvl1pPr>
            <a:lvl2pPr lvl="1" marR="0" algn="l">
              <a:lnSpc>
                <a:spcPct val="100000"/>
              </a:lnSpc>
              <a:spcBef>
                <a:spcPts val="0"/>
              </a:spcBef>
              <a:spcAft>
                <a:spcPts val="0"/>
              </a:spcAft>
              <a:buClr>
                <a:schemeClr val="dk1"/>
              </a:buClr>
              <a:buSzPts val="1400"/>
              <a:buFont typeface="Quattrocento Sans"/>
              <a:buNone/>
              <a:defRPr b="0" i="0" sz="1800" u="none" cap="none" strike="noStrike">
                <a:solidFill>
                  <a:schemeClr val="dk1"/>
                </a:solidFill>
                <a:latin typeface="Quattrocento Sans"/>
                <a:ea typeface="Quattrocento Sans"/>
                <a:cs typeface="Quattrocento Sans"/>
                <a:sym typeface="Quattrocento Sans"/>
              </a:defRPr>
            </a:lvl2pPr>
            <a:lvl3pPr lvl="2" marR="0" algn="l">
              <a:lnSpc>
                <a:spcPct val="100000"/>
              </a:lnSpc>
              <a:spcBef>
                <a:spcPts val="0"/>
              </a:spcBef>
              <a:spcAft>
                <a:spcPts val="0"/>
              </a:spcAft>
              <a:buClr>
                <a:schemeClr val="dk1"/>
              </a:buClr>
              <a:buSzPts val="1400"/>
              <a:buFont typeface="Quattrocento Sans"/>
              <a:buNone/>
              <a:defRPr b="0" i="0" sz="1800" u="none" cap="none" strike="noStrike">
                <a:solidFill>
                  <a:schemeClr val="dk1"/>
                </a:solidFill>
                <a:latin typeface="Quattrocento Sans"/>
                <a:ea typeface="Quattrocento Sans"/>
                <a:cs typeface="Quattrocento Sans"/>
                <a:sym typeface="Quattrocento Sans"/>
              </a:defRPr>
            </a:lvl3pPr>
            <a:lvl4pPr lvl="3" marR="0" algn="l">
              <a:lnSpc>
                <a:spcPct val="100000"/>
              </a:lnSpc>
              <a:spcBef>
                <a:spcPts val="0"/>
              </a:spcBef>
              <a:spcAft>
                <a:spcPts val="0"/>
              </a:spcAft>
              <a:buClr>
                <a:schemeClr val="dk1"/>
              </a:buClr>
              <a:buSzPts val="1400"/>
              <a:buFont typeface="Quattrocento Sans"/>
              <a:buNone/>
              <a:defRPr b="0" i="0" sz="1800" u="none" cap="none" strike="noStrike">
                <a:solidFill>
                  <a:schemeClr val="dk1"/>
                </a:solidFill>
                <a:latin typeface="Quattrocento Sans"/>
                <a:ea typeface="Quattrocento Sans"/>
                <a:cs typeface="Quattrocento Sans"/>
                <a:sym typeface="Quattrocento Sans"/>
              </a:defRPr>
            </a:lvl4pPr>
            <a:lvl5pPr lvl="4" marR="0" algn="l">
              <a:lnSpc>
                <a:spcPct val="100000"/>
              </a:lnSpc>
              <a:spcBef>
                <a:spcPts val="0"/>
              </a:spcBef>
              <a:spcAft>
                <a:spcPts val="0"/>
              </a:spcAft>
              <a:buClr>
                <a:schemeClr val="dk1"/>
              </a:buClr>
              <a:buSzPts val="1400"/>
              <a:buFont typeface="Quattrocento Sans"/>
              <a:buNone/>
              <a:defRPr b="0" i="0" sz="1800" u="none" cap="none" strike="noStrike">
                <a:solidFill>
                  <a:schemeClr val="dk1"/>
                </a:solidFill>
                <a:latin typeface="Quattrocento Sans"/>
                <a:ea typeface="Quattrocento Sans"/>
                <a:cs typeface="Quattrocento Sans"/>
                <a:sym typeface="Quattrocento Sans"/>
              </a:defRPr>
            </a:lvl5pPr>
            <a:lvl6pPr lvl="5" marR="0" algn="l">
              <a:lnSpc>
                <a:spcPct val="100000"/>
              </a:lnSpc>
              <a:spcBef>
                <a:spcPts val="0"/>
              </a:spcBef>
              <a:spcAft>
                <a:spcPts val="0"/>
              </a:spcAft>
              <a:buClr>
                <a:schemeClr val="dk1"/>
              </a:buClr>
              <a:buSzPts val="1400"/>
              <a:buFont typeface="Quattrocento Sans"/>
              <a:buNone/>
              <a:defRPr b="0" i="0" sz="1800" u="none" cap="none" strike="noStrike">
                <a:solidFill>
                  <a:schemeClr val="dk1"/>
                </a:solidFill>
                <a:latin typeface="Quattrocento Sans"/>
                <a:ea typeface="Quattrocento Sans"/>
                <a:cs typeface="Quattrocento Sans"/>
                <a:sym typeface="Quattrocento Sans"/>
              </a:defRPr>
            </a:lvl6pPr>
            <a:lvl7pPr lvl="6" marR="0" algn="l">
              <a:lnSpc>
                <a:spcPct val="100000"/>
              </a:lnSpc>
              <a:spcBef>
                <a:spcPts val="0"/>
              </a:spcBef>
              <a:spcAft>
                <a:spcPts val="0"/>
              </a:spcAft>
              <a:buClr>
                <a:schemeClr val="dk1"/>
              </a:buClr>
              <a:buSzPts val="1400"/>
              <a:buFont typeface="Quattrocento Sans"/>
              <a:buNone/>
              <a:defRPr b="0" i="0" sz="1800" u="none" cap="none" strike="noStrike">
                <a:solidFill>
                  <a:schemeClr val="dk1"/>
                </a:solidFill>
                <a:latin typeface="Quattrocento Sans"/>
                <a:ea typeface="Quattrocento Sans"/>
                <a:cs typeface="Quattrocento Sans"/>
                <a:sym typeface="Quattrocento Sans"/>
              </a:defRPr>
            </a:lvl7pPr>
            <a:lvl8pPr lvl="7" marR="0" algn="l">
              <a:lnSpc>
                <a:spcPct val="100000"/>
              </a:lnSpc>
              <a:spcBef>
                <a:spcPts val="0"/>
              </a:spcBef>
              <a:spcAft>
                <a:spcPts val="0"/>
              </a:spcAft>
              <a:buClr>
                <a:schemeClr val="dk1"/>
              </a:buClr>
              <a:buSzPts val="1400"/>
              <a:buFont typeface="Quattrocento Sans"/>
              <a:buNone/>
              <a:defRPr b="0" i="0" sz="1800" u="none" cap="none" strike="noStrike">
                <a:solidFill>
                  <a:schemeClr val="dk1"/>
                </a:solidFill>
                <a:latin typeface="Quattrocento Sans"/>
                <a:ea typeface="Quattrocento Sans"/>
                <a:cs typeface="Quattrocento Sans"/>
                <a:sym typeface="Quattrocento Sans"/>
              </a:defRPr>
            </a:lvl8pPr>
            <a:lvl9pPr lvl="8" marR="0" algn="l">
              <a:lnSpc>
                <a:spcPct val="100000"/>
              </a:lnSpc>
              <a:spcBef>
                <a:spcPts val="0"/>
              </a:spcBef>
              <a:spcAft>
                <a:spcPts val="0"/>
              </a:spcAft>
              <a:buClr>
                <a:schemeClr val="dk1"/>
              </a:buClr>
              <a:buSzPts val="1400"/>
              <a:buFont typeface="Quattrocento Sans"/>
              <a:buNone/>
              <a:defRPr b="0" i="0" sz="1800" u="none" cap="none" strike="noStrike">
                <a:solidFill>
                  <a:schemeClr val="dk1"/>
                </a:solidFill>
                <a:latin typeface="Quattrocento Sans"/>
                <a:ea typeface="Quattrocento Sans"/>
                <a:cs typeface="Quattrocento Sans"/>
                <a:sym typeface="Quattrocento Sans"/>
              </a:defRPr>
            </a:lvl9pPr>
          </a:lstStyle>
          <a:p/>
        </p:txBody>
      </p:sp>
      <p:sp>
        <p:nvSpPr>
          <p:cNvPr id="50" name="Google Shape;50;p58"/>
          <p:cNvSpPr txBox="1"/>
          <p:nvPr>
            <p:ph idx="11" type="ftr"/>
          </p:nvPr>
        </p:nvSpPr>
        <p:spPr>
          <a:xfrm>
            <a:off x="4038600" y="6356350"/>
            <a:ext cx="4114800" cy="365125"/>
          </a:xfrm>
          <a:prstGeom prst="rect">
            <a:avLst/>
          </a:prstGeom>
          <a:noFill/>
          <a:ln>
            <a:noFill/>
          </a:ln>
        </p:spPr>
        <p:txBody>
          <a:bodyPr anchorCtr="0" anchor="ctr" bIns="91425" lIns="91425" spcFirstLastPara="1" rIns="91425" wrap="square" tIns="91425">
            <a:spAutoFit/>
          </a:bodyPr>
          <a:lstStyle>
            <a:lvl1pPr lvl="0" marR="0" algn="ctr">
              <a:lnSpc>
                <a:spcPct val="100000"/>
              </a:lnSpc>
              <a:spcBef>
                <a:spcPts val="0"/>
              </a:spcBef>
              <a:spcAft>
                <a:spcPts val="0"/>
              </a:spcAft>
              <a:buClr>
                <a:schemeClr val="dk1"/>
              </a:buClr>
              <a:buSzPts val="1400"/>
              <a:buFont typeface="Quattrocento Sans"/>
              <a:buNone/>
              <a:defRPr b="0" i="0" sz="1200" u="none" cap="none" strike="noStrike">
                <a:solidFill>
                  <a:schemeClr val="dk1"/>
                </a:solidFill>
                <a:latin typeface="Quattrocento Sans"/>
                <a:ea typeface="Quattrocento Sans"/>
                <a:cs typeface="Quattrocento Sans"/>
                <a:sym typeface="Quattrocento Sans"/>
              </a:defRPr>
            </a:lvl1pPr>
            <a:lvl2pPr lvl="1" marR="0" algn="l">
              <a:lnSpc>
                <a:spcPct val="100000"/>
              </a:lnSpc>
              <a:spcBef>
                <a:spcPts val="0"/>
              </a:spcBef>
              <a:spcAft>
                <a:spcPts val="0"/>
              </a:spcAft>
              <a:buClr>
                <a:schemeClr val="dk1"/>
              </a:buClr>
              <a:buSzPts val="1400"/>
              <a:buFont typeface="Quattrocento Sans"/>
              <a:buNone/>
              <a:defRPr b="0" i="0" sz="1800" u="none" cap="none" strike="noStrike">
                <a:solidFill>
                  <a:schemeClr val="dk1"/>
                </a:solidFill>
                <a:latin typeface="Quattrocento Sans"/>
                <a:ea typeface="Quattrocento Sans"/>
                <a:cs typeface="Quattrocento Sans"/>
                <a:sym typeface="Quattrocento Sans"/>
              </a:defRPr>
            </a:lvl2pPr>
            <a:lvl3pPr lvl="2" marR="0" algn="l">
              <a:lnSpc>
                <a:spcPct val="100000"/>
              </a:lnSpc>
              <a:spcBef>
                <a:spcPts val="0"/>
              </a:spcBef>
              <a:spcAft>
                <a:spcPts val="0"/>
              </a:spcAft>
              <a:buClr>
                <a:schemeClr val="dk1"/>
              </a:buClr>
              <a:buSzPts val="1400"/>
              <a:buFont typeface="Quattrocento Sans"/>
              <a:buNone/>
              <a:defRPr b="0" i="0" sz="1800" u="none" cap="none" strike="noStrike">
                <a:solidFill>
                  <a:schemeClr val="dk1"/>
                </a:solidFill>
                <a:latin typeface="Quattrocento Sans"/>
                <a:ea typeface="Quattrocento Sans"/>
                <a:cs typeface="Quattrocento Sans"/>
                <a:sym typeface="Quattrocento Sans"/>
              </a:defRPr>
            </a:lvl3pPr>
            <a:lvl4pPr lvl="3" marR="0" algn="l">
              <a:lnSpc>
                <a:spcPct val="100000"/>
              </a:lnSpc>
              <a:spcBef>
                <a:spcPts val="0"/>
              </a:spcBef>
              <a:spcAft>
                <a:spcPts val="0"/>
              </a:spcAft>
              <a:buClr>
                <a:schemeClr val="dk1"/>
              </a:buClr>
              <a:buSzPts val="1400"/>
              <a:buFont typeface="Quattrocento Sans"/>
              <a:buNone/>
              <a:defRPr b="0" i="0" sz="1800" u="none" cap="none" strike="noStrike">
                <a:solidFill>
                  <a:schemeClr val="dk1"/>
                </a:solidFill>
                <a:latin typeface="Quattrocento Sans"/>
                <a:ea typeface="Quattrocento Sans"/>
                <a:cs typeface="Quattrocento Sans"/>
                <a:sym typeface="Quattrocento Sans"/>
              </a:defRPr>
            </a:lvl4pPr>
            <a:lvl5pPr lvl="4" marR="0" algn="l">
              <a:lnSpc>
                <a:spcPct val="100000"/>
              </a:lnSpc>
              <a:spcBef>
                <a:spcPts val="0"/>
              </a:spcBef>
              <a:spcAft>
                <a:spcPts val="0"/>
              </a:spcAft>
              <a:buClr>
                <a:schemeClr val="dk1"/>
              </a:buClr>
              <a:buSzPts val="1400"/>
              <a:buFont typeface="Quattrocento Sans"/>
              <a:buNone/>
              <a:defRPr b="0" i="0" sz="1800" u="none" cap="none" strike="noStrike">
                <a:solidFill>
                  <a:schemeClr val="dk1"/>
                </a:solidFill>
                <a:latin typeface="Quattrocento Sans"/>
                <a:ea typeface="Quattrocento Sans"/>
                <a:cs typeface="Quattrocento Sans"/>
                <a:sym typeface="Quattrocento Sans"/>
              </a:defRPr>
            </a:lvl5pPr>
            <a:lvl6pPr lvl="5" marR="0" algn="l">
              <a:lnSpc>
                <a:spcPct val="100000"/>
              </a:lnSpc>
              <a:spcBef>
                <a:spcPts val="0"/>
              </a:spcBef>
              <a:spcAft>
                <a:spcPts val="0"/>
              </a:spcAft>
              <a:buClr>
                <a:schemeClr val="dk1"/>
              </a:buClr>
              <a:buSzPts val="1400"/>
              <a:buFont typeface="Quattrocento Sans"/>
              <a:buNone/>
              <a:defRPr b="0" i="0" sz="1800" u="none" cap="none" strike="noStrike">
                <a:solidFill>
                  <a:schemeClr val="dk1"/>
                </a:solidFill>
                <a:latin typeface="Quattrocento Sans"/>
                <a:ea typeface="Quattrocento Sans"/>
                <a:cs typeface="Quattrocento Sans"/>
                <a:sym typeface="Quattrocento Sans"/>
              </a:defRPr>
            </a:lvl6pPr>
            <a:lvl7pPr lvl="6" marR="0" algn="l">
              <a:lnSpc>
                <a:spcPct val="100000"/>
              </a:lnSpc>
              <a:spcBef>
                <a:spcPts val="0"/>
              </a:spcBef>
              <a:spcAft>
                <a:spcPts val="0"/>
              </a:spcAft>
              <a:buClr>
                <a:schemeClr val="dk1"/>
              </a:buClr>
              <a:buSzPts val="1400"/>
              <a:buFont typeface="Quattrocento Sans"/>
              <a:buNone/>
              <a:defRPr b="0" i="0" sz="1800" u="none" cap="none" strike="noStrike">
                <a:solidFill>
                  <a:schemeClr val="dk1"/>
                </a:solidFill>
                <a:latin typeface="Quattrocento Sans"/>
                <a:ea typeface="Quattrocento Sans"/>
                <a:cs typeface="Quattrocento Sans"/>
                <a:sym typeface="Quattrocento Sans"/>
              </a:defRPr>
            </a:lvl7pPr>
            <a:lvl8pPr lvl="7" marR="0" algn="l">
              <a:lnSpc>
                <a:spcPct val="100000"/>
              </a:lnSpc>
              <a:spcBef>
                <a:spcPts val="0"/>
              </a:spcBef>
              <a:spcAft>
                <a:spcPts val="0"/>
              </a:spcAft>
              <a:buClr>
                <a:schemeClr val="dk1"/>
              </a:buClr>
              <a:buSzPts val="1400"/>
              <a:buFont typeface="Quattrocento Sans"/>
              <a:buNone/>
              <a:defRPr b="0" i="0" sz="1800" u="none" cap="none" strike="noStrike">
                <a:solidFill>
                  <a:schemeClr val="dk1"/>
                </a:solidFill>
                <a:latin typeface="Quattrocento Sans"/>
                <a:ea typeface="Quattrocento Sans"/>
                <a:cs typeface="Quattrocento Sans"/>
                <a:sym typeface="Quattrocento Sans"/>
              </a:defRPr>
            </a:lvl8pPr>
            <a:lvl9pPr lvl="8" marR="0" algn="l">
              <a:lnSpc>
                <a:spcPct val="100000"/>
              </a:lnSpc>
              <a:spcBef>
                <a:spcPts val="0"/>
              </a:spcBef>
              <a:spcAft>
                <a:spcPts val="0"/>
              </a:spcAft>
              <a:buClr>
                <a:schemeClr val="dk1"/>
              </a:buClr>
              <a:buSzPts val="1400"/>
              <a:buFont typeface="Quattrocento Sans"/>
              <a:buNone/>
              <a:defRPr b="0" i="0" sz="1800" u="none" cap="none" strike="noStrike">
                <a:solidFill>
                  <a:schemeClr val="dk1"/>
                </a:solidFill>
                <a:latin typeface="Quattrocento Sans"/>
                <a:ea typeface="Quattrocento Sans"/>
                <a:cs typeface="Quattrocento Sans"/>
                <a:sym typeface="Quattrocento Sans"/>
              </a:defRPr>
            </a:lvl9pPr>
          </a:lstStyle>
          <a:p/>
        </p:txBody>
      </p:sp>
      <p:sp>
        <p:nvSpPr>
          <p:cNvPr id="51" name="Google Shape;51;p58"/>
          <p:cNvSpPr txBox="1"/>
          <p:nvPr>
            <p:ph idx="12" type="sldNum"/>
          </p:nvPr>
        </p:nvSpPr>
        <p:spPr>
          <a:xfrm>
            <a:off x="8610600" y="6356350"/>
            <a:ext cx="2743199"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1pPr>
            <a:lvl2pPr indent="0" lvl="1"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2pPr>
            <a:lvl3pPr indent="0" lvl="2"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3pPr>
            <a:lvl4pPr indent="0" lvl="3"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4pPr>
            <a:lvl5pPr indent="0" lvl="4"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5pPr>
            <a:lvl6pPr indent="0" lvl="5"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6pPr>
            <a:lvl7pPr indent="0" lvl="6"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7pPr>
            <a:lvl8pPr indent="0" lvl="7"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8pPr>
            <a:lvl9pPr indent="0" lvl="8" marL="0" marR="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52" name="Shape 52"/>
        <p:cNvGrpSpPr/>
        <p:nvPr/>
      </p:nvGrpSpPr>
      <p:grpSpPr>
        <a:xfrm>
          <a:off x="0" y="0"/>
          <a:ext cx="0" cy="0"/>
          <a:chOff x="0" y="0"/>
          <a:chExt cx="0" cy="0"/>
        </a:xfrm>
      </p:grpSpPr>
      <p:sp>
        <p:nvSpPr>
          <p:cNvPr id="53" name="Google Shape;53;p39"/>
          <p:cNvSpPr txBox="1"/>
          <p:nvPr>
            <p:ph type="title"/>
          </p:nvPr>
        </p:nvSpPr>
        <p:spPr>
          <a:xfrm>
            <a:off x="307326" y="1928715"/>
            <a:ext cx="4897755" cy="635635"/>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b="0" i="0" sz="2000">
                <a:solidFill>
                  <a:schemeClr val="dk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4" name="Google Shape;54;p39"/>
          <p:cNvSpPr txBox="1"/>
          <p:nvPr>
            <p:ph idx="1" type="body"/>
          </p:nvPr>
        </p:nvSpPr>
        <p:spPr>
          <a:xfrm>
            <a:off x="609600" y="1577340"/>
            <a:ext cx="5303520" cy="4526280"/>
          </a:xfrm>
          <a:prstGeom prst="rect">
            <a:avLst/>
          </a:prstGeom>
          <a:noFill/>
          <a:ln>
            <a:noFill/>
          </a:ln>
        </p:spPr>
        <p:txBody>
          <a:bodyPr anchorCtr="0" anchor="t" bIns="0" lIns="0" spcFirstLastPara="1" rIns="0" wrap="square" tIns="0">
            <a:sp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55" name="Google Shape;55;p39"/>
          <p:cNvSpPr txBox="1"/>
          <p:nvPr>
            <p:ph idx="2" type="body"/>
          </p:nvPr>
        </p:nvSpPr>
        <p:spPr>
          <a:xfrm>
            <a:off x="6278880" y="1577340"/>
            <a:ext cx="5303520" cy="4526280"/>
          </a:xfrm>
          <a:prstGeom prst="rect">
            <a:avLst/>
          </a:prstGeom>
          <a:noFill/>
          <a:ln>
            <a:noFill/>
          </a:ln>
        </p:spPr>
        <p:txBody>
          <a:bodyPr anchorCtr="0" anchor="t" bIns="0" lIns="0" spcFirstLastPara="1" rIns="0" wrap="square" tIns="0">
            <a:sp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56" name="Google Shape;56;p39"/>
          <p:cNvSpPr txBox="1"/>
          <p:nvPr>
            <p:ph idx="11" type="ftr"/>
          </p:nvPr>
        </p:nvSpPr>
        <p:spPr>
          <a:xfrm>
            <a:off x="4145280" y="6377940"/>
            <a:ext cx="3901440" cy="342900"/>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39"/>
          <p:cNvSpPr txBox="1"/>
          <p:nvPr>
            <p:ph idx="10" type="dt"/>
          </p:nvPr>
        </p:nvSpPr>
        <p:spPr>
          <a:xfrm>
            <a:off x="609600" y="6377940"/>
            <a:ext cx="2804160" cy="3429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 name="Google Shape;58;p39"/>
          <p:cNvSpPr txBox="1"/>
          <p:nvPr>
            <p:ph idx="12" type="sldNum"/>
          </p:nvPr>
        </p:nvSpPr>
        <p:spPr>
          <a:xfrm>
            <a:off x="8778240" y="6377940"/>
            <a:ext cx="2804160" cy="342900"/>
          </a:xfrm>
          <a:prstGeom prst="rect">
            <a:avLst/>
          </a:prstGeom>
          <a:noFill/>
          <a:ln>
            <a:noFill/>
          </a:ln>
        </p:spPr>
        <p:txBody>
          <a:bodyPr anchorCtr="0" anchor="t" bIns="0" lIns="0" spcFirstLastPara="1" rIns="0" wrap="square" tIns="0">
            <a:spAutoFit/>
          </a:bodyPr>
          <a:lstStyle>
            <a:lvl1pPr indent="0" lvl="0"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65" name="Shape 65"/>
        <p:cNvGrpSpPr/>
        <p:nvPr/>
      </p:nvGrpSpPr>
      <p:grpSpPr>
        <a:xfrm>
          <a:off x="0" y="0"/>
          <a:ext cx="0" cy="0"/>
          <a:chOff x="0" y="0"/>
          <a:chExt cx="0" cy="0"/>
        </a:xfrm>
      </p:grpSpPr>
      <p:sp>
        <p:nvSpPr>
          <p:cNvPr id="66" name="Google Shape;66;p36"/>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36"/>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68" name="Google Shape;68;p3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9" name="Google Shape;69;p3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3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71" name="Shape 71"/>
        <p:cNvGrpSpPr/>
        <p:nvPr/>
      </p:nvGrpSpPr>
      <p:grpSpPr>
        <a:xfrm>
          <a:off x="0" y="0"/>
          <a:ext cx="0" cy="0"/>
          <a:chOff x="0" y="0"/>
          <a:chExt cx="0" cy="0"/>
        </a:xfrm>
      </p:grpSpPr>
      <p:sp>
        <p:nvSpPr>
          <p:cNvPr id="72" name="Google Shape;72;p4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4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4" name="Google Shape;74;p4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5" name="Google Shape;75;p4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4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jpg"/><Relationship Id="rId2" Type="http://schemas.openxmlformats.org/officeDocument/2006/relationships/image" Target="../media/image3.png"/><Relationship Id="rId3" Type="http://schemas.openxmlformats.org/officeDocument/2006/relationships/image" Target="../media/image2.png"/><Relationship Id="rId4" Type="http://schemas.openxmlformats.org/officeDocument/2006/relationships/slideLayout" Target="../slideLayouts/slideLayout1.xml"/><Relationship Id="rId11" Type="http://schemas.openxmlformats.org/officeDocument/2006/relationships/theme" Target="../theme/theme4.xml"/><Relationship Id="rId10" Type="http://schemas.openxmlformats.org/officeDocument/2006/relationships/slideLayout" Target="../slideLayouts/slideLayout7.xml"/><Relationship Id="rId9" Type="http://schemas.openxmlformats.org/officeDocument/2006/relationships/slideLayout" Target="../slideLayouts/slideLayout6.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slideLayout" Target="../slideLayouts/slideLayout9.xml"/><Relationship Id="rId3" Type="http://schemas.openxmlformats.org/officeDocument/2006/relationships/slideLayout" Target="../slideLayouts/slideLayout10.xml"/><Relationship Id="rId4" Type="http://schemas.openxmlformats.org/officeDocument/2006/relationships/slideLayout" Target="../slideLayouts/slideLayout11.xml"/><Relationship Id="rId11" Type="http://schemas.openxmlformats.org/officeDocument/2006/relationships/slideLayout" Target="../slideLayouts/slideLayout18.xml"/><Relationship Id="rId10" Type="http://schemas.openxmlformats.org/officeDocument/2006/relationships/slideLayout" Target="../slideLayouts/slideLayout17.xml"/><Relationship Id="rId12" Type="http://schemas.openxmlformats.org/officeDocument/2006/relationships/theme" Target="../theme/theme3.xml"/><Relationship Id="rId9" Type="http://schemas.openxmlformats.org/officeDocument/2006/relationships/slideLayout" Target="../slideLayouts/slideLayout16.xml"/><Relationship Id="rId5" Type="http://schemas.openxmlformats.org/officeDocument/2006/relationships/slideLayout" Target="../slideLayouts/slideLayout12.xml"/><Relationship Id="rId6" Type="http://schemas.openxmlformats.org/officeDocument/2006/relationships/slideLayout" Target="../slideLayouts/slideLayout13.xml"/><Relationship Id="rId7" Type="http://schemas.openxmlformats.org/officeDocument/2006/relationships/slideLayout" Target="../slideLayouts/slideLayout14.xml"/><Relationship Id="rId8"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1" Type="http://schemas.openxmlformats.org/officeDocument/2006/relationships/image" Target="../media/image7.jpg"/><Relationship Id="rId2" Type="http://schemas.openxmlformats.org/officeDocument/2006/relationships/image" Target="../media/image6.png"/><Relationship Id="rId3" Type="http://schemas.openxmlformats.org/officeDocument/2006/relationships/slideLayout" Target="../slideLayouts/slideLayout19.xml"/><Relationship Id="rId4" Type="http://schemas.openxmlformats.org/officeDocument/2006/relationships/slideLayout" Target="../slideLayouts/slideLayout20.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2" Type="http://schemas.openxmlformats.org/officeDocument/2006/relationships/theme" Target="../theme/theme1.xml"/><Relationship Id="rId9" Type="http://schemas.openxmlformats.org/officeDocument/2006/relationships/slideLayout" Target="../slideLayouts/slideLayout25.xml"/><Relationship Id="rId5" Type="http://schemas.openxmlformats.org/officeDocument/2006/relationships/slideLayout" Target="../slideLayouts/slideLayout21.xml"/><Relationship Id="rId6" Type="http://schemas.openxmlformats.org/officeDocument/2006/relationships/slideLayout" Target="../slideLayouts/slideLayout22.xml"/><Relationship Id="rId7" Type="http://schemas.openxmlformats.org/officeDocument/2006/relationships/slideLayout" Target="../slideLayouts/slideLayout23.xml"/><Relationship Id="rId8"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pic>
        <p:nvPicPr>
          <p:cNvPr id="10" name="Google Shape;10;p31"/>
          <p:cNvPicPr preferRelativeResize="0"/>
          <p:nvPr/>
        </p:nvPicPr>
        <p:blipFill rotWithShape="1">
          <a:blip r:embed="rId1">
            <a:alphaModFix/>
          </a:blip>
          <a:srcRect b="0" l="0" r="0" t="0"/>
          <a:stretch/>
        </p:blipFill>
        <p:spPr>
          <a:xfrm>
            <a:off x="0" y="0"/>
            <a:ext cx="12191998" cy="6857999"/>
          </a:xfrm>
          <a:prstGeom prst="rect">
            <a:avLst/>
          </a:prstGeom>
          <a:noFill/>
          <a:ln>
            <a:noFill/>
          </a:ln>
        </p:spPr>
      </p:pic>
      <p:pic>
        <p:nvPicPr>
          <p:cNvPr id="11" name="Google Shape;11;p31"/>
          <p:cNvPicPr preferRelativeResize="0"/>
          <p:nvPr/>
        </p:nvPicPr>
        <p:blipFill rotWithShape="1">
          <a:blip r:embed="rId2">
            <a:alphaModFix/>
          </a:blip>
          <a:srcRect b="0" l="0" r="0" t="0"/>
          <a:stretch/>
        </p:blipFill>
        <p:spPr>
          <a:xfrm>
            <a:off x="0" y="0"/>
            <a:ext cx="12192000" cy="3141726"/>
          </a:xfrm>
          <a:prstGeom prst="rect">
            <a:avLst/>
          </a:prstGeom>
          <a:noFill/>
          <a:ln>
            <a:noFill/>
          </a:ln>
        </p:spPr>
      </p:pic>
      <p:sp>
        <p:nvSpPr>
          <p:cNvPr id="12" name="Google Shape;12;p31"/>
          <p:cNvSpPr/>
          <p:nvPr/>
        </p:nvSpPr>
        <p:spPr>
          <a:xfrm>
            <a:off x="0" y="1548383"/>
            <a:ext cx="12192000" cy="5309870"/>
          </a:xfrm>
          <a:custGeom>
            <a:rect b="b" l="l" r="r" t="t"/>
            <a:pathLst>
              <a:path extrusionOk="0" h="5309870" w="12192000">
                <a:moveTo>
                  <a:pt x="12192000" y="0"/>
                </a:moveTo>
                <a:lnTo>
                  <a:pt x="0" y="0"/>
                </a:lnTo>
                <a:lnTo>
                  <a:pt x="0" y="5309616"/>
                </a:lnTo>
                <a:lnTo>
                  <a:pt x="12192000" y="5309616"/>
                </a:lnTo>
                <a:lnTo>
                  <a:pt x="12192000" y="0"/>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p:txBody>
      </p:sp>
      <p:pic>
        <p:nvPicPr>
          <p:cNvPr id="13" name="Google Shape;13;p31"/>
          <p:cNvPicPr preferRelativeResize="0"/>
          <p:nvPr/>
        </p:nvPicPr>
        <p:blipFill rotWithShape="1">
          <a:blip r:embed="rId3">
            <a:alphaModFix/>
          </a:blip>
          <a:srcRect b="0" l="0" r="0" t="0"/>
          <a:stretch/>
        </p:blipFill>
        <p:spPr>
          <a:xfrm>
            <a:off x="10185654" y="242316"/>
            <a:ext cx="1527808" cy="1595627"/>
          </a:xfrm>
          <a:prstGeom prst="rect">
            <a:avLst/>
          </a:prstGeom>
          <a:noFill/>
          <a:ln>
            <a:noFill/>
          </a:ln>
        </p:spPr>
      </p:pic>
      <p:sp>
        <p:nvSpPr>
          <p:cNvPr id="14" name="Google Shape;14;p31"/>
          <p:cNvSpPr txBox="1"/>
          <p:nvPr>
            <p:ph type="title"/>
          </p:nvPr>
        </p:nvSpPr>
        <p:spPr>
          <a:xfrm>
            <a:off x="307326" y="1928715"/>
            <a:ext cx="4897755" cy="635635"/>
          </a:xfrm>
          <a:prstGeom prst="rect">
            <a:avLst/>
          </a:prstGeom>
          <a:noFill/>
          <a:ln>
            <a:noFill/>
          </a:ln>
        </p:spPr>
        <p:txBody>
          <a:bodyPr anchorCtr="0" anchor="t" bIns="0" lIns="0" spcFirstLastPara="1" rIns="0" wrap="square" tIns="0">
            <a:spAutoFit/>
          </a:bodyPr>
          <a:lstStyle>
            <a:lvl1pPr lvl="0"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5" name="Google Shape;15;p31"/>
          <p:cNvSpPr txBox="1"/>
          <p:nvPr>
            <p:ph idx="1" type="body"/>
          </p:nvPr>
        </p:nvSpPr>
        <p:spPr>
          <a:xfrm>
            <a:off x="271512" y="2529261"/>
            <a:ext cx="5579110" cy="3724275"/>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000000"/>
              </a:buClr>
              <a:buSzPts val="1400"/>
              <a:buFont typeface="Arial"/>
              <a:buNone/>
              <a:defRPr b="0" i="0" sz="2000" u="none" cap="none" strike="noStrike">
                <a:solidFill>
                  <a:schemeClr val="dk1"/>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9pPr>
          </a:lstStyle>
          <a:p/>
        </p:txBody>
      </p:sp>
      <p:sp>
        <p:nvSpPr>
          <p:cNvPr id="16" name="Google Shape;16;p31"/>
          <p:cNvSpPr txBox="1"/>
          <p:nvPr>
            <p:ph idx="11" type="ftr"/>
          </p:nvPr>
        </p:nvSpPr>
        <p:spPr>
          <a:xfrm>
            <a:off x="4145280" y="6377940"/>
            <a:ext cx="3901440" cy="342900"/>
          </a:xfrm>
          <a:prstGeom prst="rect">
            <a:avLst/>
          </a:prstGeom>
          <a:noFill/>
          <a:ln>
            <a:noFill/>
          </a:ln>
        </p:spPr>
        <p:txBody>
          <a:bodyPr anchorCtr="0" anchor="t" bIns="0" lIns="0" spcFirstLastPara="1" rIns="0" wrap="square" tIns="0">
            <a:spAutoFit/>
          </a:bodyPr>
          <a:lstStyle>
            <a:lvl1pPr lvl="0" marR="0" rtl="0" algn="ctr">
              <a:lnSpc>
                <a:spcPct val="100000"/>
              </a:lnSpc>
              <a:spcBef>
                <a:spcPts val="0"/>
              </a:spcBef>
              <a:spcAft>
                <a:spcPts val="0"/>
              </a:spcAft>
              <a:buClr>
                <a:srgbClr val="000000"/>
              </a:buClr>
              <a:buSzPts val="1400"/>
              <a:buFont typeface="Arial"/>
              <a:buNone/>
              <a:defRPr b="0" i="0" sz="18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7" name="Google Shape;17;p31"/>
          <p:cNvSpPr txBox="1"/>
          <p:nvPr>
            <p:ph idx="10" type="dt"/>
          </p:nvPr>
        </p:nvSpPr>
        <p:spPr>
          <a:xfrm>
            <a:off x="609600" y="6377940"/>
            <a:ext cx="2804160" cy="342900"/>
          </a:xfrm>
          <a:prstGeom prst="rect">
            <a:avLst/>
          </a:prstGeom>
          <a:noFill/>
          <a:ln>
            <a:noFill/>
          </a:ln>
        </p:spPr>
        <p:txBody>
          <a:bodyPr anchorCtr="0" anchor="t" bIns="0" lIns="0" spcFirstLastPara="1" rIns="0" wrap="square" tIns="0">
            <a:sp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8" name="Google Shape;18;p31"/>
          <p:cNvSpPr txBox="1"/>
          <p:nvPr>
            <p:ph idx="12" type="sldNum"/>
          </p:nvPr>
        </p:nvSpPr>
        <p:spPr>
          <a:xfrm>
            <a:off x="8778240" y="6377940"/>
            <a:ext cx="2804160" cy="342900"/>
          </a:xfrm>
          <a:prstGeom prst="rect">
            <a:avLst/>
          </a:prstGeom>
          <a:noFill/>
          <a:ln>
            <a:noFill/>
          </a:ln>
        </p:spPr>
        <p:txBody>
          <a:bodyPr anchorCtr="0" anchor="t" bIns="0" lIns="0" spcFirstLastPara="1" rIns="0" wrap="square" tIns="0">
            <a:spAutoFit/>
          </a:bodyPr>
          <a:lstStyle>
            <a:lvl1pPr indent="0" lvl="0" marL="0" marR="0" rtl="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4"/>
    <p:sldLayoutId id="2147483650" r:id="rId5"/>
    <p:sldLayoutId id="2147483651" r:id="rId6"/>
    <p:sldLayoutId id="2147483652" r:id="rId7"/>
    <p:sldLayoutId id="2147483653" r:id="rId8"/>
    <p:sldLayoutId id="2147483654" r:id="rId9"/>
    <p:sldLayoutId id="2147483655" r:id="rId1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9" name="Shape 59"/>
        <p:cNvGrpSpPr/>
        <p:nvPr/>
      </p:nvGrpSpPr>
      <p:grpSpPr>
        <a:xfrm>
          <a:off x="0" y="0"/>
          <a:ext cx="0" cy="0"/>
          <a:chOff x="0" y="0"/>
          <a:chExt cx="0" cy="0"/>
        </a:xfrm>
      </p:grpSpPr>
      <p:sp>
        <p:nvSpPr>
          <p:cNvPr id="60" name="Google Shape;60;p3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61" name="Google Shape;61;p3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62" name="Google Shape;62;p3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63" name="Google Shape;63;p3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64" name="Google Shape;64;p3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34" name="Shape 134"/>
        <p:cNvGrpSpPr/>
        <p:nvPr/>
      </p:nvGrpSpPr>
      <p:grpSpPr>
        <a:xfrm>
          <a:off x="0" y="0"/>
          <a:ext cx="0" cy="0"/>
          <a:chOff x="0" y="0"/>
          <a:chExt cx="0" cy="0"/>
        </a:xfrm>
      </p:grpSpPr>
      <p:pic>
        <p:nvPicPr>
          <p:cNvPr id="135" name="Google Shape;135;p59"/>
          <p:cNvPicPr preferRelativeResize="0"/>
          <p:nvPr/>
        </p:nvPicPr>
        <p:blipFill rotWithShape="1">
          <a:blip r:embed="rId1">
            <a:alphaModFix/>
          </a:blip>
          <a:srcRect b="0" l="0" r="0" t="43365"/>
          <a:stretch/>
        </p:blipFill>
        <p:spPr>
          <a:xfrm flipH="1">
            <a:off x="0" y="-46892"/>
            <a:ext cx="12192000" cy="6904892"/>
          </a:xfrm>
          <a:prstGeom prst="rect">
            <a:avLst/>
          </a:prstGeom>
          <a:noFill/>
          <a:ln>
            <a:noFill/>
          </a:ln>
        </p:spPr>
      </p:pic>
      <p:sp>
        <p:nvSpPr>
          <p:cNvPr id="136" name="Google Shape;136;p59"/>
          <p:cNvSpPr/>
          <p:nvPr/>
        </p:nvSpPr>
        <p:spPr>
          <a:xfrm rot="10800000">
            <a:off x="0" y="-46891"/>
            <a:ext cx="12192000" cy="3188675"/>
          </a:xfrm>
          <a:prstGeom prst="rect">
            <a:avLst/>
          </a:prstGeom>
          <a:gradFill>
            <a:gsLst>
              <a:gs pos="0">
                <a:srgbClr val="000000">
                  <a:alpha val="87843"/>
                </a:srgbClr>
              </a:gs>
              <a:gs pos="69000">
                <a:srgbClr val="000000">
                  <a:alpha val="0"/>
                </a:srgbClr>
              </a:gs>
              <a:gs pos="100000">
                <a:srgbClr val="000000">
                  <a:alpha val="0"/>
                </a:srgbClr>
              </a:gs>
            </a:gsLst>
            <a:lin ang="162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Quattrocento Sans"/>
              <a:ea typeface="Quattrocento Sans"/>
              <a:cs typeface="Quattrocento Sans"/>
              <a:sym typeface="Quattrocento Sans"/>
            </a:endParaRPr>
          </a:p>
        </p:txBody>
      </p:sp>
      <p:sp>
        <p:nvSpPr>
          <p:cNvPr id="137" name="Google Shape;137;p59"/>
          <p:cNvSpPr/>
          <p:nvPr/>
        </p:nvSpPr>
        <p:spPr>
          <a:xfrm>
            <a:off x="-38100" y="1548423"/>
            <a:ext cx="12230100" cy="5512527"/>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Quattrocento Sans"/>
              <a:ea typeface="Quattrocento Sans"/>
              <a:cs typeface="Quattrocento Sans"/>
              <a:sym typeface="Quattrocento Sans"/>
            </a:endParaRPr>
          </a:p>
        </p:txBody>
      </p:sp>
      <p:sp>
        <p:nvSpPr>
          <p:cNvPr id="138" name="Google Shape;138;p59"/>
          <p:cNvSpPr txBox="1"/>
          <p:nvPr>
            <p:ph type="title"/>
          </p:nvPr>
        </p:nvSpPr>
        <p:spPr>
          <a:xfrm>
            <a:off x="641129" y="83771"/>
            <a:ext cx="10515599" cy="1325562"/>
          </a:xfrm>
          <a:prstGeom prst="rect">
            <a:avLst/>
          </a:prstGeom>
          <a:noFill/>
          <a:ln>
            <a:noFill/>
          </a:ln>
        </p:spPr>
        <p:txBody>
          <a:bodyPr anchorCtr="0" anchor="b" bIns="91425" lIns="91425" spcFirstLastPara="1" rIns="91425" wrap="square" tIns="91425">
            <a:noAutofit/>
          </a:bodyPr>
          <a:lstStyle>
            <a:lvl1pPr lvl="0" marR="0" rtl="0" algn="l">
              <a:lnSpc>
                <a:spcPct val="90000"/>
              </a:lnSpc>
              <a:spcBef>
                <a:spcPts val="0"/>
              </a:spcBef>
              <a:spcAft>
                <a:spcPts val="0"/>
              </a:spcAft>
              <a:buClr>
                <a:schemeClr val="lt1"/>
              </a:buClr>
              <a:buSzPts val="3800"/>
              <a:buFont typeface="Quattrocento Sans"/>
              <a:buNone/>
              <a:defRPr b="1" i="0" sz="3800" u="none" cap="none" strike="noStrike">
                <a:solidFill>
                  <a:schemeClr val="lt1"/>
                </a:solidFill>
                <a:latin typeface="Quattrocento Sans"/>
                <a:ea typeface="Quattrocento Sans"/>
                <a:cs typeface="Quattrocento Sans"/>
                <a:sym typeface="Quattrocento Sans"/>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p:txBody>
      </p:sp>
      <p:sp>
        <p:nvSpPr>
          <p:cNvPr id="139" name="Google Shape;139;p59"/>
          <p:cNvSpPr txBox="1"/>
          <p:nvPr>
            <p:ph idx="1" type="body"/>
          </p:nvPr>
        </p:nvSpPr>
        <p:spPr>
          <a:xfrm>
            <a:off x="664575" y="1825625"/>
            <a:ext cx="10515599" cy="4153143"/>
          </a:xfrm>
          <a:prstGeom prst="rect">
            <a:avLst/>
          </a:prstGeom>
          <a:noFill/>
          <a:ln>
            <a:noFill/>
          </a:ln>
        </p:spPr>
        <p:txBody>
          <a:bodyPr anchorCtr="0" anchor="t" bIns="91425" lIns="91425" spcFirstLastPara="1" rIns="91425" wrap="square" tIns="91425">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Quattrocento Sans"/>
                <a:ea typeface="Quattrocento Sans"/>
                <a:cs typeface="Quattrocento Sans"/>
                <a:sym typeface="Quattrocento Sans"/>
              </a:defRPr>
            </a:lvl1pPr>
            <a:lvl2pPr indent="-381000" lvl="1" marL="914400" marR="0" rtl="0" algn="l">
              <a:lnSpc>
                <a:spcPct val="90000"/>
              </a:lnSpc>
              <a:spcBef>
                <a:spcPts val="500"/>
              </a:spcBef>
              <a:spcAft>
                <a:spcPts val="0"/>
              </a:spcAft>
              <a:buClr>
                <a:schemeClr val="dk1"/>
              </a:buClr>
              <a:buSzPts val="2400"/>
              <a:buFont typeface="Quattrocento Sans"/>
              <a:buChar char="–"/>
              <a:defRPr b="0" i="0" sz="2400" u="none" cap="none" strike="noStrike">
                <a:solidFill>
                  <a:schemeClr val="dk1"/>
                </a:solidFill>
                <a:latin typeface="Quattrocento Sans"/>
                <a:ea typeface="Quattrocento Sans"/>
                <a:cs typeface="Quattrocento Sans"/>
                <a:sym typeface="Quattrocento Sans"/>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Quattrocento Sans"/>
                <a:ea typeface="Quattrocento Sans"/>
                <a:cs typeface="Quattrocento Sans"/>
                <a:sym typeface="Quattrocento Sans"/>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Quattrocento Sans"/>
                <a:ea typeface="Quattrocento Sans"/>
                <a:cs typeface="Quattrocento Sans"/>
                <a:sym typeface="Quattrocento Sans"/>
              </a:defRPr>
            </a:lvl9pPr>
          </a:lstStyle>
          <a:p/>
        </p:txBody>
      </p:sp>
      <p:sp>
        <p:nvSpPr>
          <p:cNvPr id="140" name="Google Shape;140;p59"/>
          <p:cNvSpPr txBox="1"/>
          <p:nvPr>
            <p:ph idx="10" type="dt"/>
          </p:nvPr>
        </p:nvSpPr>
        <p:spPr>
          <a:xfrm>
            <a:off x="664575" y="6356350"/>
            <a:ext cx="2743199" cy="365125"/>
          </a:xfrm>
          <a:prstGeom prst="rect">
            <a:avLst/>
          </a:prstGeom>
          <a:noFill/>
          <a:ln>
            <a:noFill/>
          </a:ln>
        </p:spPr>
        <p:txBody>
          <a:bodyPr anchorCtr="0" anchor="ctr" bIns="91425" lIns="91425" spcFirstLastPara="1" rIns="91425" wrap="square" tIns="91425">
            <a:noAutofit/>
          </a:bodyPr>
          <a:lstStyle>
            <a:lvl1pPr lvl="0" marR="0" rtl="0" algn="l">
              <a:lnSpc>
                <a:spcPct val="100000"/>
              </a:lnSpc>
              <a:spcBef>
                <a:spcPts val="0"/>
              </a:spcBef>
              <a:spcAft>
                <a:spcPts val="0"/>
              </a:spcAft>
              <a:buClr>
                <a:schemeClr val="dk1"/>
              </a:buClr>
              <a:buSzPts val="1200"/>
              <a:buFont typeface="Quattrocento Sans"/>
              <a:buNone/>
              <a:defRPr b="0" i="0" sz="1200" u="none" cap="none" strike="noStrike">
                <a:solidFill>
                  <a:schemeClr val="dk1"/>
                </a:solidFill>
                <a:latin typeface="Quattrocento Sans"/>
                <a:ea typeface="Quattrocento Sans"/>
                <a:cs typeface="Quattrocento Sans"/>
                <a:sym typeface="Quattrocento Sans"/>
              </a:defRPr>
            </a:lvl1pPr>
            <a:lvl2pPr lvl="1" marR="0" rtl="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2pPr>
            <a:lvl3pPr lvl="2" marR="0" rtl="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3pPr>
            <a:lvl4pPr lvl="3" marR="0" rtl="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4pPr>
            <a:lvl5pPr lvl="4" marR="0" rtl="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5pPr>
            <a:lvl6pPr lvl="5" marR="0" rtl="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6pPr>
            <a:lvl7pPr lvl="6" marR="0" rtl="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7pPr>
            <a:lvl8pPr lvl="7" marR="0" rtl="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8pPr>
            <a:lvl9pPr lvl="8" marR="0" rtl="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9pPr>
          </a:lstStyle>
          <a:p/>
        </p:txBody>
      </p:sp>
      <p:sp>
        <p:nvSpPr>
          <p:cNvPr id="141" name="Google Shape;141;p59"/>
          <p:cNvSpPr txBox="1"/>
          <p:nvPr>
            <p:ph idx="11" type="ftr"/>
          </p:nvPr>
        </p:nvSpPr>
        <p:spPr>
          <a:xfrm>
            <a:off x="4038600" y="6356350"/>
            <a:ext cx="4114800" cy="365125"/>
          </a:xfrm>
          <a:prstGeom prst="rect">
            <a:avLst/>
          </a:prstGeom>
          <a:noFill/>
          <a:ln>
            <a:noFill/>
          </a:ln>
        </p:spPr>
        <p:txBody>
          <a:bodyPr anchorCtr="0" anchor="ctr" bIns="91425" lIns="91425" spcFirstLastPara="1" rIns="91425" wrap="square" tIns="91425">
            <a:noAutofit/>
          </a:bodyPr>
          <a:lstStyle>
            <a:lvl1pPr lvl="0" marR="0" rtl="0" algn="ctr">
              <a:lnSpc>
                <a:spcPct val="100000"/>
              </a:lnSpc>
              <a:spcBef>
                <a:spcPts val="0"/>
              </a:spcBef>
              <a:spcAft>
                <a:spcPts val="0"/>
              </a:spcAft>
              <a:buClr>
                <a:schemeClr val="dk1"/>
              </a:buClr>
              <a:buSzPts val="1200"/>
              <a:buFont typeface="Quattrocento Sans"/>
              <a:buNone/>
              <a:defRPr b="0" i="0" sz="1200" u="none" cap="none" strike="noStrike">
                <a:solidFill>
                  <a:schemeClr val="dk1"/>
                </a:solidFill>
                <a:latin typeface="Quattrocento Sans"/>
                <a:ea typeface="Quattrocento Sans"/>
                <a:cs typeface="Quattrocento Sans"/>
                <a:sym typeface="Quattrocento Sans"/>
              </a:defRPr>
            </a:lvl1pPr>
            <a:lvl2pPr lvl="1" marR="0" rtl="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2pPr>
            <a:lvl3pPr lvl="2" marR="0" rtl="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3pPr>
            <a:lvl4pPr lvl="3" marR="0" rtl="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4pPr>
            <a:lvl5pPr lvl="4" marR="0" rtl="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5pPr>
            <a:lvl6pPr lvl="5" marR="0" rtl="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6pPr>
            <a:lvl7pPr lvl="6" marR="0" rtl="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7pPr>
            <a:lvl8pPr lvl="7" marR="0" rtl="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8pPr>
            <a:lvl9pPr lvl="8" marR="0" rtl="0" algn="l">
              <a:lnSpc>
                <a:spcPct val="100000"/>
              </a:lnSpc>
              <a:spcBef>
                <a:spcPts val="0"/>
              </a:spcBef>
              <a:spcAft>
                <a:spcPts val="0"/>
              </a:spcAft>
              <a:buClr>
                <a:schemeClr val="dk1"/>
              </a:buClr>
              <a:buSzPts val="1800"/>
              <a:buFont typeface="Quattrocento Sans"/>
              <a:buNone/>
              <a:defRPr b="0" i="0" sz="1800" u="none" cap="none" strike="noStrike">
                <a:solidFill>
                  <a:schemeClr val="dk1"/>
                </a:solidFill>
                <a:latin typeface="Quattrocento Sans"/>
                <a:ea typeface="Quattrocento Sans"/>
                <a:cs typeface="Quattrocento Sans"/>
                <a:sym typeface="Quattrocento Sans"/>
              </a:defRPr>
            </a:lvl9pPr>
          </a:lstStyle>
          <a:p/>
        </p:txBody>
      </p:sp>
      <p:sp>
        <p:nvSpPr>
          <p:cNvPr id="142" name="Google Shape;142;p59"/>
          <p:cNvSpPr txBox="1"/>
          <p:nvPr>
            <p:ph idx="12" type="sldNum"/>
          </p:nvPr>
        </p:nvSpPr>
        <p:spPr>
          <a:xfrm>
            <a:off x="8610600" y="6356350"/>
            <a:ext cx="2743199"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1pPr>
            <a:lvl2pPr indent="0" lvl="1" marL="0" marR="0" rtl="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2pPr>
            <a:lvl3pPr indent="0" lvl="2" marL="0" marR="0" rtl="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3pPr>
            <a:lvl4pPr indent="0" lvl="3" marL="0" marR="0" rtl="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4pPr>
            <a:lvl5pPr indent="0" lvl="4" marL="0" marR="0" rtl="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5pPr>
            <a:lvl6pPr indent="0" lvl="5" marL="0" marR="0" rtl="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6pPr>
            <a:lvl7pPr indent="0" lvl="6" marL="0" marR="0" rtl="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7pPr>
            <a:lvl8pPr indent="0" lvl="7" marL="0" marR="0" rtl="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8pPr>
            <a:lvl9pPr indent="0" lvl="8" marL="0" marR="0" rtl="0" algn="r">
              <a:lnSpc>
                <a:spcPct val="100000"/>
              </a:lnSpc>
              <a:spcBef>
                <a:spcPts val="0"/>
              </a:spcBef>
              <a:spcAft>
                <a:spcPts val="0"/>
              </a:spcAft>
              <a:buClr>
                <a:schemeClr val="dk1"/>
              </a:buClr>
              <a:buSzPts val="300"/>
              <a:buFont typeface="Quattrocento Sans"/>
              <a:buNone/>
              <a:defRPr b="0" i="0" sz="1200" u="none" cap="none" strike="noStrike">
                <a:solidFill>
                  <a:schemeClr val="dk1"/>
                </a:solidFill>
                <a:latin typeface="Quattrocento Sans"/>
                <a:ea typeface="Quattrocento Sans"/>
                <a:cs typeface="Quattrocento Sans"/>
                <a:sym typeface="Quattrocento Sans"/>
              </a:defRPr>
            </a:lvl9pPr>
          </a:lstStyle>
          <a:p>
            <a:pPr indent="0" lvl="0" marL="0" rtl="0" algn="r">
              <a:spcBef>
                <a:spcPts val="0"/>
              </a:spcBef>
              <a:spcAft>
                <a:spcPts val="0"/>
              </a:spcAft>
              <a:buNone/>
            </a:pPr>
            <a:fld id="{00000000-1234-1234-1234-123412341234}" type="slidenum">
              <a:rPr lang="en-US"/>
              <a:t>‹#›</a:t>
            </a:fld>
            <a:endParaRPr/>
          </a:p>
        </p:txBody>
      </p:sp>
      <p:pic>
        <p:nvPicPr>
          <p:cNvPr id="143" name="Google Shape;143;p59"/>
          <p:cNvPicPr preferRelativeResize="0"/>
          <p:nvPr/>
        </p:nvPicPr>
        <p:blipFill rotWithShape="1">
          <a:blip r:embed="rId2">
            <a:alphaModFix/>
          </a:blip>
          <a:srcRect b="0" l="0" r="0" t="0"/>
          <a:stretch/>
        </p:blipFill>
        <p:spPr>
          <a:xfrm>
            <a:off x="10185717" y="242436"/>
            <a:ext cx="1527857" cy="1595164"/>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2.png"/><Relationship Id="rId10" Type="http://schemas.openxmlformats.org/officeDocument/2006/relationships/image" Target="../media/image11.png"/><Relationship Id="rId13" Type="http://schemas.openxmlformats.org/officeDocument/2006/relationships/image" Target="../media/image23.png"/><Relationship Id="rId12" Type="http://schemas.openxmlformats.org/officeDocument/2006/relationships/image" Target="../media/image18.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jpg"/><Relationship Id="rId4" Type="http://schemas.openxmlformats.org/officeDocument/2006/relationships/image" Target="../media/image4.png"/><Relationship Id="rId9" Type="http://schemas.openxmlformats.org/officeDocument/2006/relationships/image" Target="../media/image9.png"/><Relationship Id="rId15" Type="http://schemas.openxmlformats.org/officeDocument/2006/relationships/image" Target="../media/image16.jpg"/><Relationship Id="rId14" Type="http://schemas.openxmlformats.org/officeDocument/2006/relationships/image" Target="../media/image15.jpg"/><Relationship Id="rId17" Type="http://schemas.openxmlformats.org/officeDocument/2006/relationships/image" Target="../media/image17.png"/><Relationship Id="rId16" Type="http://schemas.openxmlformats.org/officeDocument/2006/relationships/image" Target="../media/image19.png"/><Relationship Id="rId5" Type="http://schemas.openxmlformats.org/officeDocument/2006/relationships/image" Target="../media/image13.png"/><Relationship Id="rId6" Type="http://schemas.openxmlformats.org/officeDocument/2006/relationships/image" Target="../media/image10.png"/><Relationship Id="rId7" Type="http://schemas.openxmlformats.org/officeDocument/2006/relationships/image" Target="../media/image14.png"/><Relationship Id="rId8" Type="http://schemas.openxmlformats.org/officeDocument/2006/relationships/image" Target="../media/image8.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 Id="rId3" Type="http://schemas.openxmlformats.org/officeDocument/2006/relationships/image" Target="../media/image60.png"/><Relationship Id="rId4" Type="http://schemas.openxmlformats.org/officeDocument/2006/relationships/image" Target="../media/image6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 Id="rId3" Type="http://schemas.openxmlformats.org/officeDocument/2006/relationships/image" Target="../media/image6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image" Target="../media/image60.png"/><Relationship Id="rId4" Type="http://schemas.openxmlformats.org/officeDocument/2006/relationships/image" Target="../media/image69.png"/><Relationship Id="rId5" Type="http://schemas.openxmlformats.org/officeDocument/2006/relationships/image" Target="../media/image6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 Id="rId3" Type="http://schemas.openxmlformats.org/officeDocument/2006/relationships/image" Target="../media/image60.png"/><Relationship Id="rId4" Type="http://schemas.openxmlformats.org/officeDocument/2006/relationships/image" Target="../media/image69.png"/><Relationship Id="rId5" Type="http://schemas.openxmlformats.org/officeDocument/2006/relationships/image" Target="../media/image6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 Id="rId3" Type="http://schemas.openxmlformats.org/officeDocument/2006/relationships/image" Target="../media/image60.png"/><Relationship Id="rId4" Type="http://schemas.openxmlformats.org/officeDocument/2006/relationships/image" Target="../media/image73.png"/><Relationship Id="rId5" Type="http://schemas.openxmlformats.org/officeDocument/2006/relationships/image" Target="../media/image6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77.png"/><Relationship Id="rId4" Type="http://schemas.openxmlformats.org/officeDocument/2006/relationships/image" Target="../media/image49.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6.xml"/><Relationship Id="rId3" Type="http://schemas.openxmlformats.org/officeDocument/2006/relationships/hyperlink" Target="http://zerogravityfilm.com/" TargetMode="External"/><Relationship Id="rId4" Type="http://schemas.openxmlformats.org/officeDocument/2006/relationships/image" Target="../media/image72.png"/><Relationship Id="rId5" Type="http://schemas.openxmlformats.org/officeDocument/2006/relationships/image" Target="../media/image6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61.png"/><Relationship Id="rId4" Type="http://schemas.openxmlformats.org/officeDocument/2006/relationships/image" Target="../media/image74.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61.png"/><Relationship Id="rId4" Type="http://schemas.openxmlformats.org/officeDocument/2006/relationships/image" Target="../media/image76.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61.png"/><Relationship Id="rId4" Type="http://schemas.openxmlformats.org/officeDocument/2006/relationships/image" Target="../media/image75.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1.png"/><Relationship Id="rId4" Type="http://schemas.openxmlformats.org/officeDocument/2006/relationships/image" Target="../media/image20.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61.png"/><Relationship Id="rId4" Type="http://schemas.openxmlformats.org/officeDocument/2006/relationships/image" Target="../media/image71.png"/></Relationships>
</file>

<file path=ppt/slides/_rels/slide21.xml.rels><?xml version="1.0" encoding="UTF-8" standalone="yes"?><Relationships xmlns="http://schemas.openxmlformats.org/package/2006/relationships"><Relationship Id="rId11" Type="http://schemas.openxmlformats.org/officeDocument/2006/relationships/image" Target="../media/image15.jpg"/><Relationship Id="rId10" Type="http://schemas.openxmlformats.org/officeDocument/2006/relationships/image" Target="../media/image23.png"/><Relationship Id="rId13" Type="http://schemas.openxmlformats.org/officeDocument/2006/relationships/image" Target="../media/image19.png"/><Relationship Id="rId12" Type="http://schemas.openxmlformats.org/officeDocument/2006/relationships/image" Target="../media/image16.jpg"/><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22.png"/><Relationship Id="rId4" Type="http://schemas.openxmlformats.org/officeDocument/2006/relationships/image" Target="../media/image14.png"/><Relationship Id="rId9" Type="http://schemas.openxmlformats.org/officeDocument/2006/relationships/image" Target="../media/image18.png"/><Relationship Id="rId5" Type="http://schemas.openxmlformats.org/officeDocument/2006/relationships/image" Target="../media/image8.jpg"/><Relationship Id="rId6" Type="http://schemas.openxmlformats.org/officeDocument/2006/relationships/image" Target="../media/image9.png"/><Relationship Id="rId7" Type="http://schemas.openxmlformats.org/officeDocument/2006/relationships/image" Target="../media/image11.png"/><Relationship Id="rId8" Type="http://schemas.openxmlformats.org/officeDocument/2006/relationships/image" Target="../media/image12.png"/></Relationships>
</file>

<file path=ppt/slides/_rels/slide22.xml.rels><?xml version="1.0" encoding="UTF-8" standalone="yes"?><Relationships xmlns="http://schemas.openxmlformats.org/package/2006/relationships"><Relationship Id="rId11" Type="http://schemas.openxmlformats.org/officeDocument/2006/relationships/image" Target="../media/image15.jpg"/><Relationship Id="rId10" Type="http://schemas.openxmlformats.org/officeDocument/2006/relationships/image" Target="../media/image23.png"/><Relationship Id="rId13" Type="http://schemas.openxmlformats.org/officeDocument/2006/relationships/image" Target="../media/image19.png"/><Relationship Id="rId12" Type="http://schemas.openxmlformats.org/officeDocument/2006/relationships/image" Target="../media/image16.jpg"/><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22.png"/><Relationship Id="rId4" Type="http://schemas.openxmlformats.org/officeDocument/2006/relationships/image" Target="../media/image14.png"/><Relationship Id="rId9" Type="http://schemas.openxmlformats.org/officeDocument/2006/relationships/image" Target="../media/image18.png"/><Relationship Id="rId14" Type="http://schemas.openxmlformats.org/officeDocument/2006/relationships/image" Target="../media/image17.png"/><Relationship Id="rId5" Type="http://schemas.openxmlformats.org/officeDocument/2006/relationships/image" Target="../media/image8.jpg"/><Relationship Id="rId6" Type="http://schemas.openxmlformats.org/officeDocument/2006/relationships/image" Target="../media/image9.png"/><Relationship Id="rId7" Type="http://schemas.openxmlformats.org/officeDocument/2006/relationships/image" Target="../media/image11.png"/><Relationship Id="rId8" Type="http://schemas.openxmlformats.org/officeDocument/2006/relationships/image" Target="../media/image1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2.png"/><Relationship Id="rId4" Type="http://schemas.openxmlformats.org/officeDocument/2006/relationships/image" Target="../media/image2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22.png"/><Relationship Id="rId4" Type="http://schemas.openxmlformats.org/officeDocument/2006/relationships/image" Target="../media/image2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22.png"/><Relationship Id="rId4" Type="http://schemas.openxmlformats.org/officeDocument/2006/relationships/image" Target="../media/image37.png"/></Relationships>
</file>

<file path=ppt/slides/_rels/slide6.xml.rels><?xml version="1.0" encoding="UTF-8" standalone="yes"?><Relationships xmlns="http://schemas.openxmlformats.org/package/2006/relationships"><Relationship Id="rId20" Type="http://schemas.openxmlformats.org/officeDocument/2006/relationships/image" Target="../media/image19.png"/><Relationship Id="rId11" Type="http://schemas.openxmlformats.org/officeDocument/2006/relationships/image" Target="../media/image14.png"/><Relationship Id="rId10" Type="http://schemas.openxmlformats.org/officeDocument/2006/relationships/image" Target="../media/image35.png"/><Relationship Id="rId13" Type="http://schemas.openxmlformats.org/officeDocument/2006/relationships/image" Target="../media/image9.png"/><Relationship Id="rId12" Type="http://schemas.openxmlformats.org/officeDocument/2006/relationships/image" Target="../media/image8.jpg"/><Relationship Id="rId1" Type="http://schemas.openxmlformats.org/officeDocument/2006/relationships/slideLayout" Target="../slideLayouts/slideLayout8.xml"/><Relationship Id="rId2" Type="http://schemas.openxmlformats.org/officeDocument/2006/relationships/notesSlide" Target="../notesSlides/notesSlide6.xml"/><Relationship Id="rId3" Type="http://schemas.openxmlformats.org/officeDocument/2006/relationships/image" Target="../media/image22.png"/><Relationship Id="rId4" Type="http://schemas.openxmlformats.org/officeDocument/2006/relationships/image" Target="../media/image32.png"/><Relationship Id="rId9" Type="http://schemas.openxmlformats.org/officeDocument/2006/relationships/image" Target="../media/image33.png"/><Relationship Id="rId15" Type="http://schemas.openxmlformats.org/officeDocument/2006/relationships/image" Target="../media/image12.png"/><Relationship Id="rId14" Type="http://schemas.openxmlformats.org/officeDocument/2006/relationships/image" Target="../media/image11.png"/><Relationship Id="rId17" Type="http://schemas.openxmlformats.org/officeDocument/2006/relationships/image" Target="../media/image23.png"/><Relationship Id="rId16" Type="http://schemas.openxmlformats.org/officeDocument/2006/relationships/image" Target="../media/image18.png"/><Relationship Id="rId5" Type="http://schemas.openxmlformats.org/officeDocument/2006/relationships/image" Target="../media/image30.png"/><Relationship Id="rId19" Type="http://schemas.openxmlformats.org/officeDocument/2006/relationships/image" Target="../media/image16.jpg"/><Relationship Id="rId6" Type="http://schemas.openxmlformats.org/officeDocument/2006/relationships/image" Target="../media/image31.png"/><Relationship Id="rId18" Type="http://schemas.openxmlformats.org/officeDocument/2006/relationships/image" Target="../media/image15.jpg"/><Relationship Id="rId7" Type="http://schemas.openxmlformats.org/officeDocument/2006/relationships/image" Target="../media/image34.png"/><Relationship Id="rId8" Type="http://schemas.openxmlformats.org/officeDocument/2006/relationships/image" Target="../media/image2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50.jpg"/><Relationship Id="rId4" Type="http://schemas.openxmlformats.org/officeDocument/2006/relationships/image" Target="../media/image44.jpg"/><Relationship Id="rId5" Type="http://schemas.openxmlformats.org/officeDocument/2006/relationships/image" Target="../media/image53.jpg"/><Relationship Id="rId6" Type="http://schemas.openxmlformats.org/officeDocument/2006/relationships/image" Target="../media/image45.jpg"/><Relationship Id="rId7" Type="http://schemas.openxmlformats.org/officeDocument/2006/relationships/image" Target="../media/image49.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61.png"/><Relationship Id="rId4" Type="http://schemas.openxmlformats.org/officeDocument/2006/relationships/image" Target="../media/image55.png"/><Relationship Id="rId5" Type="http://schemas.openxmlformats.org/officeDocument/2006/relationships/image" Target="../media/image48.png"/><Relationship Id="rId6" Type="http://schemas.openxmlformats.org/officeDocument/2006/relationships/image" Target="../media/image51.png"/><Relationship Id="rId7" Type="http://schemas.openxmlformats.org/officeDocument/2006/relationships/image" Target="../media/image5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61.png"/><Relationship Id="rId4" Type="http://schemas.openxmlformats.org/officeDocument/2006/relationships/image" Target="../media/image54.png"/><Relationship Id="rId9" Type="http://schemas.openxmlformats.org/officeDocument/2006/relationships/image" Target="../media/image67.png"/><Relationship Id="rId5" Type="http://schemas.openxmlformats.org/officeDocument/2006/relationships/image" Target="../media/image47.png"/><Relationship Id="rId6" Type="http://schemas.openxmlformats.org/officeDocument/2006/relationships/image" Target="../media/image52.png"/><Relationship Id="rId7" Type="http://schemas.openxmlformats.org/officeDocument/2006/relationships/image" Target="../media/image57.png"/><Relationship Id="rId8" Type="http://schemas.openxmlformats.org/officeDocument/2006/relationships/image" Target="../media/image5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grpSp>
        <p:nvGrpSpPr>
          <p:cNvPr id="208" name="Google Shape;208;p1"/>
          <p:cNvGrpSpPr/>
          <p:nvPr/>
        </p:nvGrpSpPr>
        <p:grpSpPr>
          <a:xfrm>
            <a:off x="-1" y="1"/>
            <a:ext cx="12470461" cy="6920378"/>
            <a:chOff x="-1510454" y="2083649"/>
            <a:chExt cx="12198436" cy="6920378"/>
          </a:xfrm>
        </p:grpSpPr>
        <p:pic>
          <p:nvPicPr>
            <p:cNvPr id="209" name="Google Shape;209;p1"/>
            <p:cNvPicPr preferRelativeResize="0"/>
            <p:nvPr/>
          </p:nvPicPr>
          <p:blipFill rotWithShape="1">
            <a:blip r:embed="rId3">
              <a:alphaModFix/>
            </a:blip>
            <a:srcRect b="0" l="0" r="0" t="0"/>
            <a:stretch/>
          </p:blipFill>
          <p:spPr>
            <a:xfrm>
              <a:off x="-1510454" y="2146027"/>
              <a:ext cx="11925973" cy="6858000"/>
            </a:xfrm>
            <a:prstGeom prst="rect">
              <a:avLst/>
            </a:prstGeom>
            <a:noFill/>
            <a:ln>
              <a:noFill/>
            </a:ln>
          </p:spPr>
        </p:pic>
        <p:pic>
          <p:nvPicPr>
            <p:cNvPr id="210" name="Google Shape;210;p1"/>
            <p:cNvPicPr preferRelativeResize="0"/>
            <p:nvPr/>
          </p:nvPicPr>
          <p:blipFill rotWithShape="1">
            <a:blip r:embed="rId4">
              <a:alphaModFix/>
            </a:blip>
            <a:srcRect b="0" l="0" r="0" t="0"/>
            <a:stretch/>
          </p:blipFill>
          <p:spPr>
            <a:xfrm>
              <a:off x="-1510442" y="7332802"/>
              <a:ext cx="11925950" cy="1671225"/>
            </a:xfrm>
            <a:prstGeom prst="rect">
              <a:avLst/>
            </a:prstGeom>
            <a:noFill/>
            <a:ln>
              <a:noFill/>
            </a:ln>
          </p:spPr>
        </p:pic>
        <p:pic>
          <p:nvPicPr>
            <p:cNvPr id="211" name="Google Shape;211;p1"/>
            <p:cNvPicPr preferRelativeResize="0"/>
            <p:nvPr/>
          </p:nvPicPr>
          <p:blipFill rotWithShape="1">
            <a:blip r:embed="rId5">
              <a:alphaModFix/>
            </a:blip>
            <a:srcRect b="0" l="0" r="0" t="0"/>
            <a:stretch/>
          </p:blipFill>
          <p:spPr>
            <a:xfrm rot="803846">
              <a:off x="6480492" y="2459755"/>
              <a:ext cx="3755982" cy="4338418"/>
            </a:xfrm>
            <a:prstGeom prst="rect">
              <a:avLst/>
            </a:prstGeom>
            <a:noFill/>
            <a:ln>
              <a:noFill/>
            </a:ln>
          </p:spPr>
        </p:pic>
      </p:grpSp>
      <p:pic>
        <p:nvPicPr>
          <p:cNvPr descr="Logo&#10;&#10;Description automatically generated" id="212" name="Google Shape;212;p1"/>
          <p:cNvPicPr preferRelativeResize="0"/>
          <p:nvPr/>
        </p:nvPicPr>
        <p:blipFill rotWithShape="1">
          <a:blip r:embed="rId6">
            <a:alphaModFix/>
          </a:blip>
          <a:srcRect b="0" l="0" r="0" t="0"/>
          <a:stretch/>
        </p:blipFill>
        <p:spPr>
          <a:xfrm>
            <a:off x="779332" y="152400"/>
            <a:ext cx="6638406" cy="4355243"/>
          </a:xfrm>
          <a:prstGeom prst="rect">
            <a:avLst/>
          </a:prstGeom>
          <a:noFill/>
          <a:ln>
            <a:noFill/>
          </a:ln>
        </p:spPr>
      </p:pic>
      <p:sp>
        <p:nvSpPr>
          <p:cNvPr id="213" name="Google Shape;213;p1"/>
          <p:cNvSpPr txBox="1"/>
          <p:nvPr/>
        </p:nvSpPr>
        <p:spPr>
          <a:xfrm>
            <a:off x="152400" y="5273997"/>
            <a:ext cx="11821800" cy="1278900"/>
          </a:xfrm>
          <a:prstGeom prst="rect">
            <a:avLst/>
          </a:prstGeom>
          <a:solidFill>
            <a:srgbClr val="D8D8D8"/>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p:txBody>
      </p:sp>
      <p:pic>
        <p:nvPicPr>
          <p:cNvPr descr="Logo&#10;&#10;Description automatically generated" id="214" name="Google Shape;214;p1"/>
          <p:cNvPicPr preferRelativeResize="0"/>
          <p:nvPr/>
        </p:nvPicPr>
        <p:blipFill rotWithShape="1">
          <a:blip r:embed="rId7">
            <a:alphaModFix/>
          </a:blip>
          <a:srcRect b="0" l="0" r="0" t="0"/>
          <a:stretch/>
        </p:blipFill>
        <p:spPr>
          <a:xfrm>
            <a:off x="9895685" y="5491012"/>
            <a:ext cx="724852" cy="916759"/>
          </a:xfrm>
          <a:prstGeom prst="rect">
            <a:avLst/>
          </a:prstGeom>
          <a:noFill/>
          <a:ln>
            <a:noFill/>
          </a:ln>
        </p:spPr>
      </p:pic>
      <p:pic>
        <p:nvPicPr>
          <p:cNvPr descr="Logo, company name&#10;&#10;Description automatically generated" id="215" name="Google Shape;215;p1"/>
          <p:cNvPicPr preferRelativeResize="0"/>
          <p:nvPr/>
        </p:nvPicPr>
        <p:blipFill rotWithShape="1">
          <a:blip r:embed="rId8">
            <a:alphaModFix/>
          </a:blip>
          <a:srcRect b="0" l="0" r="0" t="0"/>
          <a:stretch/>
        </p:blipFill>
        <p:spPr>
          <a:xfrm>
            <a:off x="8932869" y="5498150"/>
            <a:ext cx="937634" cy="827050"/>
          </a:xfrm>
          <a:prstGeom prst="rect">
            <a:avLst/>
          </a:prstGeom>
          <a:noFill/>
          <a:ln>
            <a:noFill/>
          </a:ln>
        </p:spPr>
      </p:pic>
      <p:pic>
        <p:nvPicPr>
          <p:cNvPr descr="Text&#10;&#10;Description automatically generated with low confidence" id="216" name="Google Shape;216;p1"/>
          <p:cNvPicPr preferRelativeResize="0"/>
          <p:nvPr/>
        </p:nvPicPr>
        <p:blipFill rotWithShape="1">
          <a:blip r:embed="rId9">
            <a:alphaModFix/>
          </a:blip>
          <a:srcRect b="0" l="0" r="0" t="0"/>
          <a:stretch/>
        </p:blipFill>
        <p:spPr>
          <a:xfrm>
            <a:off x="241249" y="5181598"/>
            <a:ext cx="1690390" cy="1382683"/>
          </a:xfrm>
          <a:prstGeom prst="rect">
            <a:avLst/>
          </a:prstGeom>
          <a:noFill/>
          <a:ln>
            <a:noFill/>
          </a:ln>
        </p:spPr>
      </p:pic>
      <p:pic>
        <p:nvPicPr>
          <p:cNvPr id="217" name="Google Shape;217;p1"/>
          <p:cNvPicPr preferRelativeResize="0"/>
          <p:nvPr/>
        </p:nvPicPr>
        <p:blipFill rotWithShape="1">
          <a:blip r:embed="rId10">
            <a:alphaModFix/>
          </a:blip>
          <a:srcRect b="0" l="0" r="0" t="0"/>
          <a:stretch/>
        </p:blipFill>
        <p:spPr>
          <a:xfrm>
            <a:off x="2197692" y="5544973"/>
            <a:ext cx="1180172" cy="719566"/>
          </a:xfrm>
          <a:prstGeom prst="rect">
            <a:avLst/>
          </a:prstGeom>
          <a:noFill/>
          <a:ln>
            <a:noFill/>
          </a:ln>
        </p:spPr>
      </p:pic>
      <p:pic>
        <p:nvPicPr>
          <p:cNvPr id="218" name="Google Shape;218;p1"/>
          <p:cNvPicPr preferRelativeResize="0"/>
          <p:nvPr/>
        </p:nvPicPr>
        <p:blipFill rotWithShape="1">
          <a:blip r:embed="rId11">
            <a:alphaModFix/>
          </a:blip>
          <a:srcRect b="0" l="0" r="0" t="0"/>
          <a:stretch/>
        </p:blipFill>
        <p:spPr>
          <a:xfrm>
            <a:off x="6908258" y="5648087"/>
            <a:ext cx="900569" cy="490215"/>
          </a:xfrm>
          <a:prstGeom prst="rect">
            <a:avLst/>
          </a:prstGeom>
          <a:noFill/>
          <a:ln>
            <a:noFill/>
          </a:ln>
        </p:spPr>
      </p:pic>
      <p:pic>
        <p:nvPicPr>
          <p:cNvPr descr="Current ISS Crew - ARISS" id="219" name="Google Shape;219;p1"/>
          <p:cNvPicPr preferRelativeResize="0"/>
          <p:nvPr/>
        </p:nvPicPr>
        <p:blipFill rotWithShape="1">
          <a:blip r:embed="rId12">
            <a:alphaModFix/>
          </a:blip>
          <a:srcRect b="0" l="0" r="0" t="0"/>
          <a:stretch/>
        </p:blipFill>
        <p:spPr>
          <a:xfrm>
            <a:off x="3347411" y="5589551"/>
            <a:ext cx="1716751" cy="630410"/>
          </a:xfrm>
          <a:prstGeom prst="rect">
            <a:avLst/>
          </a:prstGeom>
          <a:noFill/>
          <a:ln>
            <a:noFill/>
          </a:ln>
        </p:spPr>
      </p:pic>
      <p:pic>
        <p:nvPicPr>
          <p:cNvPr id="220" name="Google Shape;220;p1"/>
          <p:cNvPicPr preferRelativeResize="0"/>
          <p:nvPr/>
        </p:nvPicPr>
        <p:blipFill rotWithShape="1">
          <a:blip r:embed="rId13">
            <a:alphaModFix/>
          </a:blip>
          <a:srcRect b="0" l="0" r="0" t="0"/>
          <a:stretch/>
        </p:blipFill>
        <p:spPr>
          <a:xfrm>
            <a:off x="5113445" y="5456783"/>
            <a:ext cx="915952" cy="939654"/>
          </a:xfrm>
          <a:prstGeom prst="rect">
            <a:avLst/>
          </a:prstGeom>
          <a:noFill/>
          <a:ln>
            <a:noFill/>
          </a:ln>
        </p:spPr>
      </p:pic>
      <p:pic>
        <p:nvPicPr>
          <p:cNvPr descr="Shape, arrow, circle&#10;&#10;Description automatically generated" id="221" name="Google Shape;221;p1"/>
          <p:cNvPicPr preferRelativeResize="0"/>
          <p:nvPr/>
        </p:nvPicPr>
        <p:blipFill rotWithShape="1">
          <a:blip r:embed="rId14">
            <a:alphaModFix/>
          </a:blip>
          <a:srcRect b="0" l="0" r="0" t="0"/>
          <a:stretch/>
        </p:blipFill>
        <p:spPr>
          <a:xfrm>
            <a:off x="7919760" y="5344768"/>
            <a:ext cx="846924" cy="1137302"/>
          </a:xfrm>
          <a:prstGeom prst="rect">
            <a:avLst/>
          </a:prstGeom>
          <a:noFill/>
          <a:ln>
            <a:noFill/>
          </a:ln>
        </p:spPr>
      </p:pic>
      <p:pic>
        <p:nvPicPr>
          <p:cNvPr descr="Icon&#10;&#10;Description automatically generated" id="222" name="Google Shape;222;p1"/>
          <p:cNvPicPr preferRelativeResize="0"/>
          <p:nvPr/>
        </p:nvPicPr>
        <p:blipFill rotWithShape="1">
          <a:blip r:embed="rId15">
            <a:alphaModFix/>
          </a:blip>
          <a:srcRect b="0" l="0" r="0" t="0"/>
          <a:stretch/>
        </p:blipFill>
        <p:spPr>
          <a:xfrm>
            <a:off x="5945677" y="5383480"/>
            <a:ext cx="890192" cy="1042552"/>
          </a:xfrm>
          <a:prstGeom prst="rect">
            <a:avLst/>
          </a:prstGeom>
          <a:noFill/>
          <a:ln>
            <a:noFill/>
          </a:ln>
        </p:spPr>
      </p:pic>
      <p:pic>
        <p:nvPicPr>
          <p:cNvPr id="223" name="Google Shape;223;p1"/>
          <p:cNvPicPr preferRelativeResize="0"/>
          <p:nvPr/>
        </p:nvPicPr>
        <p:blipFill rotWithShape="1">
          <a:blip r:embed="rId16">
            <a:alphaModFix/>
          </a:blip>
          <a:srcRect b="0" l="0" r="0" t="0"/>
          <a:stretch/>
        </p:blipFill>
        <p:spPr>
          <a:xfrm>
            <a:off x="1017972" y="5600242"/>
            <a:ext cx="1106948" cy="652738"/>
          </a:xfrm>
          <a:prstGeom prst="rect">
            <a:avLst/>
          </a:prstGeom>
          <a:solidFill>
            <a:schemeClr val="lt1"/>
          </a:solidFill>
          <a:ln>
            <a:noFill/>
          </a:ln>
        </p:spPr>
      </p:pic>
      <p:pic>
        <p:nvPicPr>
          <p:cNvPr id="224" name="Google Shape;224;p1"/>
          <p:cNvPicPr preferRelativeResize="0"/>
          <p:nvPr/>
        </p:nvPicPr>
        <p:blipFill rotWithShape="1">
          <a:blip r:embed="rId17">
            <a:alphaModFix/>
          </a:blip>
          <a:srcRect b="0" l="0" r="0" t="0"/>
          <a:stretch/>
        </p:blipFill>
        <p:spPr>
          <a:xfrm>
            <a:off x="10624468" y="5681216"/>
            <a:ext cx="1372063" cy="575501"/>
          </a:xfrm>
          <a:prstGeom prst="rect">
            <a:avLst/>
          </a:prstGeom>
          <a:noFill/>
          <a:ln>
            <a:noFill/>
          </a:ln>
        </p:spPr>
      </p:pic>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sp>
        <p:nvSpPr>
          <p:cNvPr id="364" name="Google Shape;364;p21"/>
          <p:cNvSpPr txBox="1"/>
          <p:nvPr>
            <p:ph type="ctrTitle"/>
          </p:nvPr>
        </p:nvSpPr>
        <p:spPr>
          <a:xfrm>
            <a:off x="5410200" y="2589058"/>
            <a:ext cx="6076500" cy="3108923"/>
          </a:xfrm>
          <a:prstGeom prst="rect">
            <a:avLst/>
          </a:prstGeom>
          <a:noFill/>
          <a:ln>
            <a:noFill/>
          </a:ln>
        </p:spPr>
        <p:txBody>
          <a:bodyPr anchorCtr="0" anchor="t" bIns="0" lIns="0" spcFirstLastPara="1" rIns="0" wrap="square" tIns="116200">
            <a:spAutoFit/>
          </a:bodyPr>
          <a:lstStyle/>
          <a:p>
            <a:pPr indent="12700" lvl="0" marL="0" marR="5080" rtl="0" algn="ctr">
              <a:lnSpc>
                <a:spcPct val="162000"/>
              </a:lnSpc>
              <a:spcBef>
                <a:spcPts val="0"/>
              </a:spcBef>
              <a:spcAft>
                <a:spcPts val="0"/>
              </a:spcAft>
              <a:buSzPts val="1400"/>
              <a:buNone/>
            </a:pPr>
            <a:r>
              <a:rPr lang="en-US" sz="4000"/>
              <a:t>Summer 2023</a:t>
            </a:r>
            <a:br>
              <a:rPr lang="en-US" sz="4000"/>
            </a:br>
            <a:r>
              <a:rPr lang="en-US" sz="4000"/>
              <a:t>Zero Robotics Middle School Game</a:t>
            </a:r>
            <a:endParaRPr sz="4000"/>
          </a:p>
        </p:txBody>
      </p:sp>
      <p:sp>
        <p:nvSpPr>
          <p:cNvPr id="365" name="Google Shape;365;p21"/>
          <p:cNvSpPr txBox="1"/>
          <p:nvPr>
            <p:ph idx="1" type="subTitle"/>
          </p:nvPr>
        </p:nvSpPr>
        <p:spPr>
          <a:xfrm>
            <a:off x="682215" y="5888373"/>
            <a:ext cx="10658400" cy="567000"/>
          </a:xfrm>
          <a:prstGeom prst="rect">
            <a:avLst/>
          </a:prstGeom>
          <a:noFill/>
          <a:ln>
            <a:noFill/>
          </a:ln>
        </p:spPr>
        <p:txBody>
          <a:bodyPr anchorCtr="0" anchor="t" bIns="0" lIns="0" spcFirstLastPara="1" rIns="0" wrap="square" tIns="12700">
            <a:spAutoFit/>
          </a:bodyPr>
          <a:lstStyle/>
          <a:p>
            <a:pPr indent="0" lvl="0" marL="12700" rtl="0" algn="l">
              <a:lnSpc>
                <a:spcPct val="100000"/>
              </a:lnSpc>
              <a:spcBef>
                <a:spcPts val="0"/>
              </a:spcBef>
              <a:spcAft>
                <a:spcPts val="0"/>
              </a:spcAft>
              <a:buSzPts val="1400"/>
              <a:buNone/>
            </a:pPr>
            <a:r>
              <a:rPr lang="en-US" sz="3600"/>
              <a:t>LUNABEE – a moon-based science adventure</a:t>
            </a:r>
            <a:endParaRPr sz="3600"/>
          </a:p>
        </p:txBody>
      </p:sp>
      <p:pic>
        <p:nvPicPr>
          <p:cNvPr id="366" name="Google Shape;366;p21"/>
          <p:cNvPicPr preferRelativeResize="0"/>
          <p:nvPr/>
        </p:nvPicPr>
        <p:blipFill rotWithShape="1">
          <a:blip r:embed="rId3">
            <a:alphaModFix/>
          </a:blip>
          <a:srcRect b="0" l="0" r="0" t="0"/>
          <a:stretch/>
        </p:blipFill>
        <p:spPr>
          <a:xfrm rot="-3313061">
            <a:off x="9086504" y="-507443"/>
            <a:ext cx="3401942" cy="3541340"/>
          </a:xfrm>
          <a:prstGeom prst="rect">
            <a:avLst/>
          </a:prstGeom>
          <a:noFill/>
          <a:ln>
            <a:noFill/>
          </a:ln>
        </p:spPr>
      </p:pic>
      <p:pic>
        <p:nvPicPr>
          <p:cNvPr id="367" name="Google Shape;367;p21"/>
          <p:cNvPicPr preferRelativeResize="0"/>
          <p:nvPr/>
        </p:nvPicPr>
        <p:blipFill>
          <a:blip r:embed="rId4">
            <a:alphaModFix/>
          </a:blip>
          <a:stretch>
            <a:fillRect/>
          </a:stretch>
        </p:blipFill>
        <p:spPr>
          <a:xfrm>
            <a:off x="297025" y="903539"/>
            <a:ext cx="6076498" cy="469683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1" name="Shape 371"/>
        <p:cNvGrpSpPr/>
        <p:nvPr/>
      </p:nvGrpSpPr>
      <p:grpSpPr>
        <a:xfrm>
          <a:off x="0" y="0"/>
          <a:ext cx="0" cy="0"/>
          <a:chOff x="0" y="0"/>
          <a:chExt cx="0" cy="0"/>
        </a:xfrm>
      </p:grpSpPr>
      <p:pic>
        <p:nvPicPr>
          <p:cNvPr id="372" name="Google Shape;372;g22602e03f0f_4_6"/>
          <p:cNvPicPr preferRelativeResize="0"/>
          <p:nvPr/>
        </p:nvPicPr>
        <p:blipFill rotWithShape="1">
          <a:blip r:embed="rId3">
            <a:alphaModFix/>
          </a:blip>
          <a:srcRect b="0" l="0" r="0" t="0"/>
          <a:stretch/>
        </p:blipFill>
        <p:spPr>
          <a:xfrm rot="-3313061">
            <a:off x="9086504" y="-507443"/>
            <a:ext cx="3401942" cy="3541340"/>
          </a:xfrm>
          <a:prstGeom prst="rect">
            <a:avLst/>
          </a:prstGeom>
          <a:noFill/>
          <a:ln>
            <a:noFill/>
          </a:ln>
        </p:spPr>
      </p:pic>
      <p:sp>
        <p:nvSpPr>
          <p:cNvPr id="373" name="Google Shape;373;g22602e03f0f_4_6"/>
          <p:cNvSpPr txBox="1"/>
          <p:nvPr/>
        </p:nvSpPr>
        <p:spPr>
          <a:xfrm>
            <a:off x="277350" y="1046125"/>
            <a:ext cx="11637300" cy="56685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US" sz="1100">
                <a:solidFill>
                  <a:schemeClr val="lt1"/>
                </a:solidFill>
                <a:latin typeface="Courier New"/>
                <a:ea typeface="Courier New"/>
                <a:cs typeface="Courier New"/>
                <a:sym typeface="Courier New"/>
              </a:rPr>
              <a:t>TO: Zero Robotics Team</a:t>
            </a:r>
            <a:r>
              <a:rPr lang="en-US" sz="1100">
                <a:solidFill>
                  <a:schemeClr val="dk1"/>
                </a:solidFill>
                <a:latin typeface="Courier New"/>
                <a:ea typeface="Courier New"/>
                <a:cs typeface="Courier New"/>
                <a:sym typeface="Courier New"/>
              </a:rPr>
              <a:t>s</a:t>
            </a:r>
            <a:endParaRPr sz="1100">
              <a:solidFill>
                <a:schemeClr val="dk1"/>
              </a:solidFill>
              <a:latin typeface="Courier New"/>
              <a:ea typeface="Courier New"/>
              <a:cs typeface="Courier New"/>
              <a:sym typeface="Courier New"/>
            </a:endParaRPr>
          </a:p>
          <a:p>
            <a:pPr indent="0" lvl="0" marL="0" rtl="0" algn="l">
              <a:lnSpc>
                <a:spcPct val="115000"/>
              </a:lnSpc>
              <a:spcBef>
                <a:spcPts val="500"/>
              </a:spcBef>
              <a:spcAft>
                <a:spcPts val="0"/>
              </a:spcAft>
              <a:buNone/>
            </a:pPr>
            <a:r>
              <a:t/>
            </a:r>
            <a:endParaRPr sz="1100">
              <a:solidFill>
                <a:schemeClr val="dk1"/>
              </a:solidFill>
              <a:latin typeface="Courier New"/>
              <a:ea typeface="Courier New"/>
              <a:cs typeface="Courier New"/>
              <a:sym typeface="Courier New"/>
            </a:endParaRPr>
          </a:p>
          <a:p>
            <a:pPr indent="0" lvl="0" marL="0" rtl="0" algn="just">
              <a:lnSpc>
                <a:spcPct val="115000"/>
              </a:lnSpc>
              <a:spcBef>
                <a:spcPts val="500"/>
              </a:spcBef>
              <a:spcAft>
                <a:spcPts val="0"/>
              </a:spcAft>
              <a:buNone/>
            </a:pPr>
            <a:r>
              <a:rPr lang="en-US" sz="1100">
                <a:solidFill>
                  <a:schemeClr val="dk1"/>
                </a:solidFill>
                <a:latin typeface="Courier New"/>
                <a:ea typeface="Courier New"/>
                <a:cs typeface="Courier New"/>
                <a:sym typeface="Courier New"/>
              </a:rPr>
              <a:t>The Artemis program is a human Moon exploration program that aims to return to the Moon after the first human Moon presence in the Apollo 17 mission in 1972. As part of the mission, the engineering team wants to collect a set of Lunar dust samples for analysis. They have recently introduced Astrobee, a novel free-flying autonomous robot that has the potential to recover these samples as early as the summer of 2023. Your task is to develop a strategy and implement it in the software.</a:t>
            </a:r>
            <a:endParaRPr sz="1100">
              <a:solidFill>
                <a:schemeClr val="dk1"/>
              </a:solidFill>
              <a:latin typeface="Courier New"/>
              <a:ea typeface="Courier New"/>
              <a:cs typeface="Courier New"/>
              <a:sym typeface="Courier New"/>
            </a:endParaRPr>
          </a:p>
          <a:p>
            <a:pPr indent="0" lvl="0" marL="0" rtl="0" algn="just">
              <a:lnSpc>
                <a:spcPct val="115000"/>
              </a:lnSpc>
              <a:spcBef>
                <a:spcPts val="500"/>
              </a:spcBef>
              <a:spcAft>
                <a:spcPts val="0"/>
              </a:spcAft>
              <a:buNone/>
            </a:pPr>
            <a:r>
              <a:t/>
            </a:r>
            <a:endParaRPr sz="1100">
              <a:solidFill>
                <a:schemeClr val="dk1"/>
              </a:solidFill>
              <a:latin typeface="Courier New"/>
              <a:ea typeface="Courier New"/>
              <a:cs typeface="Courier New"/>
              <a:sym typeface="Courier New"/>
            </a:endParaRPr>
          </a:p>
          <a:p>
            <a:pPr indent="0" lvl="0" marL="0" rtl="0" algn="just">
              <a:lnSpc>
                <a:spcPct val="115000"/>
              </a:lnSpc>
              <a:spcBef>
                <a:spcPts val="500"/>
              </a:spcBef>
              <a:spcAft>
                <a:spcPts val="0"/>
              </a:spcAft>
              <a:buNone/>
            </a:pPr>
            <a:r>
              <a:rPr lang="en-US" sz="1100">
                <a:solidFill>
                  <a:schemeClr val="dk1"/>
                </a:solidFill>
                <a:latin typeface="Courier New"/>
                <a:ea typeface="Courier New"/>
                <a:cs typeface="Courier New"/>
                <a:sym typeface="Courier New"/>
              </a:rPr>
              <a:t>The astronauts aboard the International Space Station (ISS) have established 9 research sites on the Lunar surface, and each research site contains a collection of dust samples and a level of power left behind by previous Moon missions. However, due to power limitations, only 3 of these 9 research sites can be activated at a given time. The astronauts will monitor site statuses from within the ISS, and will relay which sites are active to the Astrobee via hand signals.</a:t>
            </a:r>
            <a:endParaRPr sz="1100">
              <a:solidFill>
                <a:schemeClr val="dk1"/>
              </a:solidFill>
              <a:latin typeface="Courier New"/>
              <a:ea typeface="Courier New"/>
              <a:cs typeface="Courier New"/>
              <a:sym typeface="Courier New"/>
            </a:endParaRPr>
          </a:p>
          <a:p>
            <a:pPr indent="0" lvl="0" marL="0" rtl="0" algn="just">
              <a:lnSpc>
                <a:spcPct val="115000"/>
              </a:lnSpc>
              <a:spcBef>
                <a:spcPts val="500"/>
              </a:spcBef>
              <a:spcAft>
                <a:spcPts val="0"/>
              </a:spcAft>
              <a:buNone/>
            </a:pPr>
            <a:r>
              <a:t/>
            </a:r>
            <a:endParaRPr sz="1100">
              <a:solidFill>
                <a:schemeClr val="dk1"/>
              </a:solidFill>
              <a:latin typeface="Courier New"/>
              <a:ea typeface="Courier New"/>
              <a:cs typeface="Courier New"/>
              <a:sym typeface="Courier New"/>
            </a:endParaRPr>
          </a:p>
          <a:p>
            <a:pPr indent="0" lvl="0" marL="0" rtl="0" algn="just">
              <a:lnSpc>
                <a:spcPct val="115000"/>
              </a:lnSpc>
              <a:spcBef>
                <a:spcPts val="500"/>
              </a:spcBef>
              <a:spcAft>
                <a:spcPts val="0"/>
              </a:spcAft>
              <a:buNone/>
            </a:pPr>
            <a:r>
              <a:rPr lang="en-US" sz="1100">
                <a:solidFill>
                  <a:schemeClr val="dk1"/>
                </a:solidFill>
                <a:latin typeface="Courier New"/>
                <a:ea typeface="Courier New"/>
                <a:cs typeface="Courier New"/>
                <a:sym typeface="Courier New"/>
              </a:rPr>
              <a:t>The objective of the game is to control the Astrobee robot to recognize the astronaut’s hand signals, navigate to active research sites, and collect the correct number of dust samples and/or use the available power to duplicate samples such that a total of 24 grams of Lunar dust are retrieved by an Astrobee robot. The navigation and collection process must be accomplished within 3 minutes, otherwise, the site statuses may change. Time starts to count from the first Astrobee’s movement, and Astrobee will stop moving after 3 minutes. </a:t>
            </a:r>
            <a:endParaRPr sz="1100">
              <a:solidFill>
                <a:schemeClr val="dk1"/>
              </a:solidFill>
              <a:latin typeface="Courier New"/>
              <a:ea typeface="Courier New"/>
              <a:cs typeface="Courier New"/>
              <a:sym typeface="Courier New"/>
            </a:endParaRPr>
          </a:p>
          <a:p>
            <a:pPr indent="0" lvl="0" marL="0" rtl="0" algn="just">
              <a:lnSpc>
                <a:spcPct val="115000"/>
              </a:lnSpc>
              <a:spcBef>
                <a:spcPts val="500"/>
              </a:spcBef>
              <a:spcAft>
                <a:spcPts val="0"/>
              </a:spcAft>
              <a:buNone/>
            </a:pPr>
            <a:r>
              <a:t/>
            </a:r>
            <a:endParaRPr sz="1100">
              <a:solidFill>
                <a:schemeClr val="dk1"/>
              </a:solidFill>
              <a:latin typeface="Courier New"/>
              <a:ea typeface="Courier New"/>
              <a:cs typeface="Courier New"/>
              <a:sym typeface="Courier New"/>
            </a:endParaRPr>
          </a:p>
          <a:p>
            <a:pPr indent="0" lvl="0" marL="0" rtl="0" algn="just">
              <a:lnSpc>
                <a:spcPct val="115000"/>
              </a:lnSpc>
              <a:spcBef>
                <a:spcPts val="500"/>
              </a:spcBef>
              <a:spcAft>
                <a:spcPts val="0"/>
              </a:spcAft>
              <a:buNone/>
            </a:pPr>
            <a:r>
              <a:rPr lang="en-US" sz="1100">
                <a:solidFill>
                  <a:schemeClr val="dk1"/>
                </a:solidFill>
                <a:latin typeface="Courier New"/>
                <a:ea typeface="Courier New"/>
                <a:cs typeface="Courier New"/>
                <a:sym typeface="Courier New"/>
              </a:rPr>
              <a:t>The performance of your implemented strategy will be evaluated on the total amount of Lunar dust samples Astrobee retrieved and the collection process as measured by the remaining battery level of Astrobee upon its return. Teams should read the entirety of the game manual in detail to fully understand the game rules and the performance metrics of this challenge.</a:t>
            </a:r>
            <a:endParaRPr sz="1100">
              <a:solidFill>
                <a:schemeClr val="dk1"/>
              </a:solidFill>
              <a:latin typeface="Courier New"/>
              <a:ea typeface="Courier New"/>
              <a:cs typeface="Courier New"/>
              <a:sym typeface="Courier New"/>
            </a:endParaRPr>
          </a:p>
          <a:p>
            <a:pPr indent="0" lvl="0" marL="0" rtl="0" algn="l">
              <a:lnSpc>
                <a:spcPct val="115000"/>
              </a:lnSpc>
              <a:spcBef>
                <a:spcPts val="500"/>
              </a:spcBef>
              <a:spcAft>
                <a:spcPts val="0"/>
              </a:spcAft>
              <a:buNone/>
            </a:pPr>
            <a:r>
              <a:t/>
            </a:r>
            <a:endParaRPr sz="1100">
              <a:solidFill>
                <a:schemeClr val="dk1"/>
              </a:solidFill>
              <a:latin typeface="Courier New"/>
              <a:ea typeface="Courier New"/>
              <a:cs typeface="Courier New"/>
              <a:sym typeface="Courier New"/>
            </a:endParaRPr>
          </a:p>
          <a:p>
            <a:pPr indent="0" lvl="0" marL="0" rtl="0" algn="l">
              <a:lnSpc>
                <a:spcPct val="115000"/>
              </a:lnSpc>
              <a:spcBef>
                <a:spcPts val="500"/>
              </a:spcBef>
              <a:spcAft>
                <a:spcPts val="0"/>
              </a:spcAft>
              <a:buNone/>
            </a:pPr>
            <a:r>
              <a:rPr lang="en-US" sz="1100">
                <a:solidFill>
                  <a:schemeClr val="dk1"/>
                </a:solidFill>
                <a:latin typeface="Courier New"/>
                <a:ea typeface="Courier New"/>
                <a:cs typeface="Courier New"/>
                <a:sym typeface="Courier New"/>
              </a:rPr>
              <a:t>Good luck to all participating space engineers!</a:t>
            </a:r>
            <a:endParaRPr sz="1100">
              <a:solidFill>
                <a:schemeClr val="dk1"/>
              </a:solidFill>
              <a:latin typeface="Courier New"/>
              <a:ea typeface="Courier New"/>
              <a:cs typeface="Courier New"/>
              <a:sym typeface="Courier New"/>
            </a:endParaRPr>
          </a:p>
          <a:p>
            <a:pPr indent="0" lvl="0" marL="0" rtl="0" algn="l">
              <a:lnSpc>
                <a:spcPct val="115000"/>
              </a:lnSpc>
              <a:spcBef>
                <a:spcPts val="0"/>
              </a:spcBef>
              <a:spcAft>
                <a:spcPts val="0"/>
              </a:spcAft>
              <a:buNone/>
            </a:pPr>
            <a:r>
              <a:t/>
            </a:r>
            <a:endParaRPr sz="1100">
              <a:solidFill>
                <a:schemeClr val="dk1"/>
              </a:solidFill>
              <a:latin typeface="Courier New"/>
              <a:ea typeface="Courier New"/>
              <a:cs typeface="Courier New"/>
              <a:sym typeface="Courier New"/>
            </a:endParaRPr>
          </a:p>
          <a:p>
            <a:pPr indent="0" lvl="0" marL="0" rtl="0" algn="l">
              <a:lnSpc>
                <a:spcPct val="115000"/>
              </a:lnSpc>
              <a:spcBef>
                <a:spcPts val="0"/>
              </a:spcBef>
              <a:spcAft>
                <a:spcPts val="0"/>
              </a:spcAft>
              <a:buNone/>
            </a:pPr>
            <a:r>
              <a:rPr lang="en-US" sz="1100">
                <a:solidFill>
                  <a:schemeClr val="dk1"/>
                </a:solidFill>
                <a:latin typeface="Courier New"/>
                <a:ea typeface="Courier New"/>
                <a:cs typeface="Courier New"/>
                <a:sym typeface="Courier New"/>
              </a:rPr>
              <a:t>Best wishes,</a:t>
            </a:r>
            <a:endParaRPr sz="1100">
              <a:solidFill>
                <a:schemeClr val="dk1"/>
              </a:solidFill>
              <a:latin typeface="Courier New"/>
              <a:ea typeface="Courier New"/>
              <a:cs typeface="Courier New"/>
              <a:sym typeface="Courier New"/>
            </a:endParaRPr>
          </a:p>
          <a:p>
            <a:pPr indent="0" lvl="0" marL="0" rtl="0" algn="l">
              <a:lnSpc>
                <a:spcPct val="115000"/>
              </a:lnSpc>
              <a:spcBef>
                <a:spcPts val="0"/>
              </a:spcBef>
              <a:spcAft>
                <a:spcPts val="0"/>
              </a:spcAft>
              <a:buNone/>
            </a:pPr>
            <a:r>
              <a:rPr lang="en-US" sz="1100">
                <a:solidFill>
                  <a:schemeClr val="dk1"/>
                </a:solidFill>
                <a:latin typeface="Courier New"/>
                <a:ea typeface="Courier New"/>
                <a:cs typeface="Courier New"/>
                <a:sym typeface="Courier New"/>
              </a:rPr>
              <a:t>Zero Robotics Lead Team</a:t>
            </a:r>
            <a:endParaRPr b="1" sz="2800">
              <a:solidFill>
                <a:schemeClr val="dk1"/>
              </a:solidFill>
            </a:endParaRPr>
          </a:p>
        </p:txBody>
      </p:sp>
      <p:sp>
        <p:nvSpPr>
          <p:cNvPr id="374" name="Google Shape;374;g22602e03f0f_4_6"/>
          <p:cNvSpPr txBox="1"/>
          <p:nvPr/>
        </p:nvSpPr>
        <p:spPr>
          <a:xfrm>
            <a:off x="55625" y="2035700"/>
            <a:ext cx="6407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
        <p:nvSpPr>
          <p:cNvPr id="375" name="Google Shape;375;g22602e03f0f_4_6"/>
          <p:cNvSpPr txBox="1"/>
          <p:nvPr>
            <p:ph idx="1" type="subTitle"/>
          </p:nvPr>
        </p:nvSpPr>
        <p:spPr>
          <a:xfrm>
            <a:off x="103740" y="479123"/>
            <a:ext cx="10658400" cy="567000"/>
          </a:xfrm>
          <a:prstGeom prst="rect">
            <a:avLst/>
          </a:prstGeom>
          <a:noFill/>
          <a:ln>
            <a:noFill/>
          </a:ln>
        </p:spPr>
        <p:txBody>
          <a:bodyPr anchorCtr="0" anchor="t" bIns="0" lIns="0" spcFirstLastPara="1" rIns="0" wrap="square" tIns="12700">
            <a:spAutoFit/>
          </a:bodyPr>
          <a:lstStyle/>
          <a:p>
            <a:pPr indent="0" lvl="0" marL="12700" rtl="0" algn="l">
              <a:lnSpc>
                <a:spcPct val="100000"/>
              </a:lnSpc>
              <a:spcBef>
                <a:spcPts val="0"/>
              </a:spcBef>
              <a:spcAft>
                <a:spcPts val="0"/>
              </a:spcAft>
              <a:buSzPts val="1400"/>
              <a:buNone/>
            </a:pPr>
            <a:r>
              <a:rPr lang="en-US" sz="3600">
                <a:solidFill>
                  <a:schemeClr val="lt1"/>
                </a:solidFill>
                <a:latin typeface="Cambria"/>
                <a:ea typeface="Cambria"/>
                <a:cs typeface="Cambria"/>
                <a:sym typeface="Cambria"/>
              </a:rPr>
              <a:t>LUNABEE – a moon-based science adventure</a:t>
            </a:r>
            <a:endParaRPr sz="3600">
              <a:solidFill>
                <a:schemeClr val="lt1"/>
              </a:solidFill>
              <a:latin typeface="Cambria"/>
              <a:ea typeface="Cambria"/>
              <a:cs typeface="Cambria"/>
              <a:sym typeface="Cambria"/>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9" name="Shape 379"/>
        <p:cNvGrpSpPr/>
        <p:nvPr/>
      </p:nvGrpSpPr>
      <p:grpSpPr>
        <a:xfrm>
          <a:off x="0" y="0"/>
          <a:ext cx="0" cy="0"/>
          <a:chOff x="0" y="0"/>
          <a:chExt cx="0" cy="0"/>
        </a:xfrm>
      </p:grpSpPr>
      <p:pic>
        <p:nvPicPr>
          <p:cNvPr id="380" name="Google Shape;380;g22602e03f0f_4_13"/>
          <p:cNvPicPr preferRelativeResize="0"/>
          <p:nvPr/>
        </p:nvPicPr>
        <p:blipFill rotWithShape="1">
          <a:blip r:embed="rId3">
            <a:alphaModFix/>
          </a:blip>
          <a:srcRect b="0" l="0" r="0" t="0"/>
          <a:stretch/>
        </p:blipFill>
        <p:spPr>
          <a:xfrm rot="-3313061">
            <a:off x="9086504" y="-507443"/>
            <a:ext cx="3401942" cy="3541340"/>
          </a:xfrm>
          <a:prstGeom prst="rect">
            <a:avLst/>
          </a:prstGeom>
          <a:noFill/>
          <a:ln>
            <a:noFill/>
          </a:ln>
        </p:spPr>
      </p:pic>
      <p:sp>
        <p:nvSpPr>
          <p:cNvPr id="381" name="Google Shape;381;g22602e03f0f_4_13"/>
          <p:cNvSpPr txBox="1"/>
          <p:nvPr>
            <p:ph idx="1" type="subTitle"/>
          </p:nvPr>
        </p:nvSpPr>
        <p:spPr>
          <a:xfrm>
            <a:off x="103740" y="479123"/>
            <a:ext cx="10658400" cy="567000"/>
          </a:xfrm>
          <a:prstGeom prst="rect">
            <a:avLst/>
          </a:prstGeom>
          <a:noFill/>
          <a:ln>
            <a:noFill/>
          </a:ln>
        </p:spPr>
        <p:txBody>
          <a:bodyPr anchorCtr="0" anchor="t" bIns="0" lIns="0" spcFirstLastPara="1" rIns="0" wrap="square" tIns="12700">
            <a:spAutoFit/>
          </a:bodyPr>
          <a:lstStyle/>
          <a:p>
            <a:pPr indent="0" lvl="0" marL="12700" rtl="0" algn="l">
              <a:lnSpc>
                <a:spcPct val="100000"/>
              </a:lnSpc>
              <a:spcBef>
                <a:spcPts val="0"/>
              </a:spcBef>
              <a:spcAft>
                <a:spcPts val="0"/>
              </a:spcAft>
              <a:buSzPts val="1400"/>
              <a:buNone/>
            </a:pPr>
            <a:r>
              <a:rPr lang="en-US" sz="3600">
                <a:solidFill>
                  <a:schemeClr val="lt1"/>
                </a:solidFill>
                <a:latin typeface="Cambria"/>
                <a:ea typeface="Cambria"/>
                <a:cs typeface="Cambria"/>
                <a:sym typeface="Cambria"/>
              </a:rPr>
              <a:t>LUNABEE</a:t>
            </a:r>
            <a:r>
              <a:rPr lang="en-US" sz="3600">
                <a:solidFill>
                  <a:schemeClr val="lt1"/>
                </a:solidFill>
                <a:latin typeface="Cambria"/>
                <a:ea typeface="Cambria"/>
                <a:cs typeface="Cambria"/>
                <a:sym typeface="Cambria"/>
              </a:rPr>
              <a:t> – a moon-based science adventure</a:t>
            </a:r>
            <a:endParaRPr sz="3600">
              <a:solidFill>
                <a:schemeClr val="lt1"/>
              </a:solidFill>
              <a:latin typeface="Cambria"/>
              <a:ea typeface="Cambria"/>
              <a:cs typeface="Cambria"/>
              <a:sym typeface="Cambria"/>
            </a:endParaRPr>
          </a:p>
        </p:txBody>
      </p:sp>
      <p:pic>
        <p:nvPicPr>
          <p:cNvPr descr="Graphical user interface, application&#10;&#10;Description automatically generated" id="382" name="Google Shape;382;g22602e03f0f_4_13"/>
          <p:cNvPicPr preferRelativeResize="0"/>
          <p:nvPr/>
        </p:nvPicPr>
        <p:blipFill rotWithShape="1">
          <a:blip r:embed="rId4">
            <a:alphaModFix/>
          </a:blip>
          <a:srcRect b="25493" l="6415" r="28914" t="27969"/>
          <a:stretch/>
        </p:blipFill>
        <p:spPr>
          <a:xfrm>
            <a:off x="1126923" y="2975500"/>
            <a:ext cx="4604149" cy="3048051"/>
          </a:xfrm>
          <a:prstGeom prst="rect">
            <a:avLst/>
          </a:prstGeom>
          <a:noFill/>
          <a:ln>
            <a:noFill/>
          </a:ln>
        </p:spPr>
      </p:pic>
      <p:grpSp>
        <p:nvGrpSpPr>
          <p:cNvPr id="383" name="Google Shape;383;g22602e03f0f_4_13"/>
          <p:cNvGrpSpPr/>
          <p:nvPr/>
        </p:nvGrpSpPr>
        <p:grpSpPr>
          <a:xfrm>
            <a:off x="6423779" y="2975506"/>
            <a:ext cx="4604155" cy="3048054"/>
            <a:chOff x="1128656" y="3586004"/>
            <a:chExt cx="3458390" cy="2594309"/>
          </a:xfrm>
        </p:grpSpPr>
        <p:grpSp>
          <p:nvGrpSpPr>
            <p:cNvPr id="384" name="Google Shape;384;g22602e03f0f_4_13"/>
            <p:cNvGrpSpPr/>
            <p:nvPr/>
          </p:nvGrpSpPr>
          <p:grpSpPr>
            <a:xfrm>
              <a:off x="1128656" y="3586004"/>
              <a:ext cx="3458390" cy="2594309"/>
              <a:chOff x="1331789" y="3585206"/>
              <a:chExt cx="3458390" cy="2594309"/>
            </a:xfrm>
          </p:grpSpPr>
          <p:sp>
            <p:nvSpPr>
              <p:cNvPr id="385" name="Google Shape;385;g22602e03f0f_4_13"/>
              <p:cNvSpPr/>
              <p:nvPr/>
            </p:nvSpPr>
            <p:spPr>
              <a:xfrm>
                <a:off x="3974179" y="5097715"/>
                <a:ext cx="816000" cy="10818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386" name="Google Shape;386;g22602e03f0f_4_13"/>
              <p:cNvSpPr txBox="1"/>
              <p:nvPr/>
            </p:nvSpPr>
            <p:spPr>
              <a:xfrm>
                <a:off x="1331789" y="3585206"/>
                <a:ext cx="3423600" cy="3405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rgbClr val="000000"/>
                    </a:solidFill>
                    <a:latin typeface="Calibri"/>
                    <a:ea typeface="Calibri"/>
                    <a:cs typeface="Calibri"/>
                    <a:sym typeface="Calibri"/>
                  </a:rPr>
                  <a:t>American Sign Language (ASL)</a:t>
                </a:r>
                <a:endParaRPr/>
              </a:p>
            </p:txBody>
          </p:sp>
        </p:grpSp>
        <p:pic>
          <p:nvPicPr>
            <p:cNvPr id="387" name="Google Shape;387;g22602e03f0f_4_13"/>
            <p:cNvPicPr preferRelativeResize="0"/>
            <p:nvPr/>
          </p:nvPicPr>
          <p:blipFill rotWithShape="1">
            <a:blip r:embed="rId5">
              <a:alphaModFix/>
            </a:blip>
            <a:srcRect b="0" l="0" r="0" t="0"/>
            <a:stretch/>
          </p:blipFill>
          <p:spPr>
            <a:xfrm>
              <a:off x="1232726" y="3979088"/>
              <a:ext cx="3215532" cy="2128578"/>
            </a:xfrm>
            <a:prstGeom prst="rect">
              <a:avLst/>
            </a:prstGeom>
            <a:noFill/>
            <a:ln>
              <a:noFill/>
            </a:ln>
          </p:spPr>
        </p:pic>
      </p:grpSp>
      <p:sp>
        <p:nvSpPr>
          <p:cNvPr id="388" name="Google Shape;388;g22602e03f0f_4_13"/>
          <p:cNvSpPr/>
          <p:nvPr/>
        </p:nvSpPr>
        <p:spPr>
          <a:xfrm>
            <a:off x="4059325" y="5774400"/>
            <a:ext cx="663000" cy="10836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9" name="Google Shape;389;g22602e03f0f_4_13"/>
          <p:cNvSpPr txBox="1"/>
          <p:nvPr>
            <p:ph idx="1" type="subTitle"/>
          </p:nvPr>
        </p:nvSpPr>
        <p:spPr>
          <a:xfrm>
            <a:off x="513665" y="1916448"/>
            <a:ext cx="10658400" cy="443700"/>
          </a:xfrm>
          <a:prstGeom prst="rect">
            <a:avLst/>
          </a:prstGeom>
          <a:noFill/>
          <a:ln>
            <a:noFill/>
          </a:ln>
        </p:spPr>
        <p:txBody>
          <a:bodyPr anchorCtr="0" anchor="t" bIns="0" lIns="0" spcFirstLastPara="1" rIns="0" wrap="square" tIns="12700">
            <a:spAutoFit/>
          </a:bodyPr>
          <a:lstStyle/>
          <a:p>
            <a:pPr indent="0" lvl="0" marL="12700" rtl="0" algn="ctr">
              <a:lnSpc>
                <a:spcPct val="100000"/>
              </a:lnSpc>
              <a:spcBef>
                <a:spcPts val="0"/>
              </a:spcBef>
              <a:spcAft>
                <a:spcPts val="0"/>
              </a:spcAft>
              <a:buSzPts val="1400"/>
              <a:buNone/>
            </a:pPr>
            <a:r>
              <a:rPr lang="en-US" sz="2800"/>
              <a:t>Game Phase 1: Hand Signal Recognition </a:t>
            </a:r>
            <a:endParaRPr sz="28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3" name="Shape 393"/>
        <p:cNvGrpSpPr/>
        <p:nvPr/>
      </p:nvGrpSpPr>
      <p:grpSpPr>
        <a:xfrm>
          <a:off x="0" y="0"/>
          <a:ext cx="0" cy="0"/>
          <a:chOff x="0" y="0"/>
          <a:chExt cx="0" cy="0"/>
        </a:xfrm>
      </p:grpSpPr>
      <p:pic>
        <p:nvPicPr>
          <p:cNvPr id="394" name="Google Shape;394;g2260967468a_1_9"/>
          <p:cNvPicPr preferRelativeResize="0"/>
          <p:nvPr/>
        </p:nvPicPr>
        <p:blipFill rotWithShape="1">
          <a:blip r:embed="rId3">
            <a:alphaModFix/>
          </a:blip>
          <a:srcRect b="0" l="0" r="0" t="0"/>
          <a:stretch/>
        </p:blipFill>
        <p:spPr>
          <a:xfrm rot="-3313061">
            <a:off x="9086504" y="-507443"/>
            <a:ext cx="3401942" cy="3541340"/>
          </a:xfrm>
          <a:prstGeom prst="rect">
            <a:avLst/>
          </a:prstGeom>
          <a:noFill/>
          <a:ln>
            <a:noFill/>
          </a:ln>
        </p:spPr>
      </p:pic>
      <p:sp>
        <p:nvSpPr>
          <p:cNvPr id="395" name="Google Shape;395;g2260967468a_1_9"/>
          <p:cNvSpPr txBox="1"/>
          <p:nvPr>
            <p:ph idx="1" type="subTitle"/>
          </p:nvPr>
        </p:nvSpPr>
        <p:spPr>
          <a:xfrm>
            <a:off x="103740" y="479123"/>
            <a:ext cx="10658400" cy="567000"/>
          </a:xfrm>
          <a:prstGeom prst="rect">
            <a:avLst/>
          </a:prstGeom>
          <a:noFill/>
          <a:ln>
            <a:noFill/>
          </a:ln>
        </p:spPr>
        <p:txBody>
          <a:bodyPr anchorCtr="0" anchor="t" bIns="0" lIns="0" spcFirstLastPara="1" rIns="0" wrap="square" tIns="12700">
            <a:spAutoFit/>
          </a:bodyPr>
          <a:lstStyle/>
          <a:p>
            <a:pPr indent="0" lvl="0" marL="12700" rtl="0" algn="l">
              <a:lnSpc>
                <a:spcPct val="100000"/>
              </a:lnSpc>
              <a:spcBef>
                <a:spcPts val="0"/>
              </a:spcBef>
              <a:spcAft>
                <a:spcPts val="0"/>
              </a:spcAft>
              <a:buSzPts val="1400"/>
              <a:buNone/>
            </a:pPr>
            <a:r>
              <a:rPr lang="en-US" sz="3600">
                <a:solidFill>
                  <a:schemeClr val="lt1"/>
                </a:solidFill>
                <a:latin typeface="Cambria"/>
                <a:ea typeface="Cambria"/>
                <a:cs typeface="Cambria"/>
                <a:sym typeface="Cambria"/>
              </a:rPr>
              <a:t>LUNABEE – a moon-based science adventure</a:t>
            </a:r>
            <a:endParaRPr sz="3600">
              <a:solidFill>
                <a:schemeClr val="lt1"/>
              </a:solidFill>
              <a:latin typeface="Cambria"/>
              <a:ea typeface="Cambria"/>
              <a:cs typeface="Cambria"/>
              <a:sym typeface="Cambria"/>
            </a:endParaRPr>
          </a:p>
        </p:txBody>
      </p:sp>
      <p:sp>
        <p:nvSpPr>
          <p:cNvPr id="396" name="Google Shape;396;g2260967468a_1_9"/>
          <p:cNvSpPr/>
          <p:nvPr/>
        </p:nvSpPr>
        <p:spPr>
          <a:xfrm>
            <a:off x="4059325" y="5774400"/>
            <a:ext cx="663000" cy="10836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Graphical user interface, application&#10;&#10;Description automatically generated" id="397" name="Google Shape;397;g2260967468a_1_9"/>
          <p:cNvPicPr preferRelativeResize="0"/>
          <p:nvPr/>
        </p:nvPicPr>
        <p:blipFill rotWithShape="1">
          <a:blip r:embed="rId4">
            <a:alphaModFix/>
          </a:blip>
          <a:srcRect b="18376" l="4302" r="20617" t="27874"/>
          <a:stretch/>
        </p:blipFill>
        <p:spPr>
          <a:xfrm>
            <a:off x="622317" y="1837223"/>
            <a:ext cx="4776900" cy="3146100"/>
          </a:xfrm>
          <a:prstGeom prst="rect">
            <a:avLst/>
          </a:prstGeom>
          <a:noFill/>
          <a:ln>
            <a:noFill/>
          </a:ln>
        </p:spPr>
      </p:pic>
      <p:pic>
        <p:nvPicPr>
          <p:cNvPr descr="A picture containing text, screenshot, electronics, computer&#10;&#10;Description automatically generated" id="398" name="Google Shape;398;g2260967468a_1_9"/>
          <p:cNvPicPr preferRelativeResize="0"/>
          <p:nvPr/>
        </p:nvPicPr>
        <p:blipFill rotWithShape="1">
          <a:blip r:embed="rId5">
            <a:alphaModFix/>
          </a:blip>
          <a:srcRect b="28663" l="644" r="54286" t="26203"/>
          <a:stretch/>
        </p:blipFill>
        <p:spPr>
          <a:xfrm>
            <a:off x="3506816" y="3108246"/>
            <a:ext cx="5178369" cy="3146015"/>
          </a:xfrm>
          <a:prstGeom prst="rect">
            <a:avLst/>
          </a:prstGeom>
          <a:noFill/>
          <a:ln>
            <a:noFill/>
          </a:ln>
        </p:spPr>
      </p:pic>
      <p:sp>
        <p:nvSpPr>
          <p:cNvPr id="399" name="Google Shape;399;g2260967468a_1_9"/>
          <p:cNvSpPr txBox="1"/>
          <p:nvPr/>
        </p:nvSpPr>
        <p:spPr>
          <a:xfrm>
            <a:off x="8905103" y="3120454"/>
            <a:ext cx="3163200" cy="3170700"/>
          </a:xfrm>
          <a:prstGeom prst="rect">
            <a:avLst/>
          </a:prstGeom>
          <a:noFill/>
          <a:ln>
            <a:noFill/>
          </a:ln>
        </p:spPr>
        <p:txBody>
          <a:bodyPr anchorCtr="0" anchor="t" bIns="45700" lIns="91425" spcFirstLastPara="1" rIns="91425" wrap="square" tIns="45700">
            <a:spAutoFit/>
          </a:bodyPr>
          <a:lstStyle/>
          <a:p>
            <a:pPr indent="0" lvl="0" marL="101600" marR="379730" rtl="0" algn="ctr">
              <a:lnSpc>
                <a:spcPct val="100000"/>
              </a:lnSpc>
              <a:spcBef>
                <a:spcPts val="0"/>
              </a:spcBef>
              <a:spcAft>
                <a:spcPts val="0"/>
              </a:spcAft>
              <a:buClr>
                <a:srgbClr val="000000"/>
              </a:buClr>
              <a:buSzPts val="2000"/>
              <a:buFont typeface="Arial"/>
              <a:buNone/>
            </a:pPr>
            <a:r>
              <a:rPr b="1" i="0" lang="en-US" sz="2000" u="none" cap="none" strike="noStrike">
                <a:solidFill>
                  <a:srgbClr val="000000"/>
                </a:solidFill>
                <a:latin typeface="Helvetica Neue"/>
                <a:ea typeface="Helvetica Neue"/>
                <a:cs typeface="Helvetica Neue"/>
                <a:sym typeface="Helvetica Neue"/>
              </a:rPr>
              <a:t>This 2023 Zero Robotics Middle School Competition will include the gesture recognition on Astrobee for the first time and expects to have 500-700 student participants.   </a:t>
            </a:r>
            <a:endParaRPr b="0" i="0" sz="2000" u="none" cap="none" strike="noStrike">
              <a:solidFill>
                <a:srgbClr val="000000"/>
              </a:solidFill>
              <a:latin typeface="Helvetica Neue"/>
              <a:ea typeface="Helvetica Neue"/>
              <a:cs typeface="Helvetica Neue"/>
              <a:sym typeface="Helvetica Neue"/>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3" name="Shape 403"/>
        <p:cNvGrpSpPr/>
        <p:nvPr/>
      </p:nvGrpSpPr>
      <p:grpSpPr>
        <a:xfrm>
          <a:off x="0" y="0"/>
          <a:ext cx="0" cy="0"/>
          <a:chOff x="0" y="0"/>
          <a:chExt cx="0" cy="0"/>
        </a:xfrm>
      </p:grpSpPr>
      <p:pic>
        <p:nvPicPr>
          <p:cNvPr id="404" name="Google Shape;404;g22602e03f0f_4_39"/>
          <p:cNvPicPr preferRelativeResize="0"/>
          <p:nvPr/>
        </p:nvPicPr>
        <p:blipFill rotWithShape="1">
          <a:blip r:embed="rId3">
            <a:alphaModFix/>
          </a:blip>
          <a:srcRect b="0" l="0" r="0" t="0"/>
          <a:stretch/>
        </p:blipFill>
        <p:spPr>
          <a:xfrm rot="-3313061">
            <a:off x="9086504" y="-507443"/>
            <a:ext cx="3401942" cy="3541340"/>
          </a:xfrm>
          <a:prstGeom prst="rect">
            <a:avLst/>
          </a:prstGeom>
          <a:noFill/>
          <a:ln>
            <a:noFill/>
          </a:ln>
        </p:spPr>
      </p:pic>
      <p:sp>
        <p:nvSpPr>
          <p:cNvPr id="405" name="Google Shape;405;g22602e03f0f_4_39"/>
          <p:cNvSpPr/>
          <p:nvPr/>
        </p:nvSpPr>
        <p:spPr>
          <a:xfrm>
            <a:off x="4135525" y="5774400"/>
            <a:ext cx="663000" cy="10836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6" name="Google Shape;406;g22602e03f0f_4_39"/>
          <p:cNvSpPr txBox="1"/>
          <p:nvPr>
            <p:ph idx="1" type="subTitle"/>
          </p:nvPr>
        </p:nvSpPr>
        <p:spPr>
          <a:xfrm>
            <a:off x="545365" y="1721373"/>
            <a:ext cx="10658400" cy="443700"/>
          </a:xfrm>
          <a:prstGeom prst="rect">
            <a:avLst/>
          </a:prstGeom>
          <a:noFill/>
          <a:ln>
            <a:noFill/>
          </a:ln>
        </p:spPr>
        <p:txBody>
          <a:bodyPr anchorCtr="0" anchor="t" bIns="0" lIns="0" spcFirstLastPara="1" rIns="0" wrap="square" tIns="12700">
            <a:spAutoFit/>
          </a:bodyPr>
          <a:lstStyle/>
          <a:p>
            <a:pPr indent="0" lvl="0" marL="12700" rtl="0" algn="ctr">
              <a:lnSpc>
                <a:spcPct val="100000"/>
              </a:lnSpc>
              <a:spcBef>
                <a:spcPts val="0"/>
              </a:spcBef>
              <a:spcAft>
                <a:spcPts val="0"/>
              </a:spcAft>
              <a:buSzPts val="1400"/>
              <a:buNone/>
            </a:pPr>
            <a:r>
              <a:rPr lang="en-US" sz="2800"/>
              <a:t>Game Phase 2: Path Planning </a:t>
            </a:r>
            <a:endParaRPr sz="2800"/>
          </a:p>
        </p:txBody>
      </p:sp>
      <p:pic>
        <p:nvPicPr>
          <p:cNvPr id="407" name="Google Shape;407;g22602e03f0f_4_39"/>
          <p:cNvPicPr preferRelativeResize="0"/>
          <p:nvPr/>
        </p:nvPicPr>
        <p:blipFill>
          <a:blip r:embed="rId4">
            <a:alphaModFix/>
          </a:blip>
          <a:stretch>
            <a:fillRect/>
          </a:stretch>
        </p:blipFill>
        <p:spPr>
          <a:xfrm>
            <a:off x="6062775" y="2200128"/>
            <a:ext cx="5064800" cy="4417251"/>
          </a:xfrm>
          <a:prstGeom prst="rect">
            <a:avLst/>
          </a:prstGeom>
          <a:noFill/>
          <a:ln>
            <a:noFill/>
          </a:ln>
        </p:spPr>
      </p:pic>
      <p:graphicFrame>
        <p:nvGraphicFramePr>
          <p:cNvPr id="408" name="Google Shape;408;g22602e03f0f_4_39"/>
          <p:cNvGraphicFramePr/>
          <p:nvPr/>
        </p:nvGraphicFramePr>
        <p:xfrm>
          <a:off x="1414328" y="3031803"/>
          <a:ext cx="3000000" cy="3000000"/>
        </p:xfrm>
        <a:graphic>
          <a:graphicData uri="http://schemas.openxmlformats.org/drawingml/2006/table">
            <a:tbl>
              <a:tblPr bandRow="1" firstRow="1">
                <a:noFill/>
                <a:tableStyleId>{78AF6A56-E779-4BF0-8472-F73C636BF391}</a:tableStyleId>
              </a:tblPr>
              <a:tblGrid>
                <a:gridCol w="1100675"/>
                <a:gridCol w="1100675"/>
                <a:gridCol w="1100675"/>
              </a:tblGrid>
              <a:tr h="1100775">
                <a:tc>
                  <a:txBody>
                    <a:bodyPr/>
                    <a:lstStyle/>
                    <a:p>
                      <a:pPr indent="0" lvl="0" marL="0" marR="0" rtl="0" algn="ctr">
                        <a:spcBef>
                          <a:spcPts val="0"/>
                        </a:spcBef>
                        <a:spcAft>
                          <a:spcPts val="0"/>
                        </a:spcAft>
                        <a:buNone/>
                      </a:pPr>
                      <a:r>
                        <a:rPr b="0" lang="en-US" sz="2400" u="none" cap="none" strike="noStrike">
                          <a:solidFill>
                            <a:srgbClr val="000000"/>
                          </a:solidFill>
                        </a:rPr>
                        <a:t>1</a:t>
                      </a:r>
                      <a:endParaRPr/>
                    </a:p>
                  </a:txBody>
                  <a:tcPr marT="45725" marB="45725" marR="91450" marL="914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E7E6E6"/>
                    </a:solidFill>
                  </a:tcPr>
                </a:tc>
                <a:tc>
                  <a:txBody>
                    <a:bodyPr/>
                    <a:lstStyle/>
                    <a:p>
                      <a:pPr indent="0" lvl="0" marL="0" marR="0" rtl="0" algn="ctr">
                        <a:spcBef>
                          <a:spcPts val="0"/>
                        </a:spcBef>
                        <a:spcAft>
                          <a:spcPts val="0"/>
                        </a:spcAft>
                        <a:buNone/>
                      </a:pPr>
                      <a:r>
                        <a:rPr b="0" lang="en-US" sz="2400" u="none" cap="none" strike="noStrike">
                          <a:solidFill>
                            <a:srgbClr val="000000"/>
                          </a:solidFill>
                        </a:rPr>
                        <a:t>2</a:t>
                      </a:r>
                      <a:endParaRPr/>
                    </a:p>
                  </a:txBody>
                  <a:tcPr marT="45725" marB="45725" marR="91450" marL="914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A4C2F4"/>
                    </a:solidFill>
                  </a:tcPr>
                </a:tc>
                <a:tc>
                  <a:txBody>
                    <a:bodyPr/>
                    <a:lstStyle/>
                    <a:p>
                      <a:pPr indent="0" lvl="0" marL="0" marR="0" rtl="0" algn="ctr">
                        <a:spcBef>
                          <a:spcPts val="0"/>
                        </a:spcBef>
                        <a:spcAft>
                          <a:spcPts val="0"/>
                        </a:spcAft>
                        <a:buNone/>
                      </a:pPr>
                      <a:r>
                        <a:rPr b="0" lang="en-US" sz="2400" u="none" cap="none" strike="noStrike">
                          <a:solidFill>
                            <a:srgbClr val="000000"/>
                          </a:solidFill>
                        </a:rPr>
                        <a:t>3</a:t>
                      </a:r>
                      <a:endParaRPr/>
                    </a:p>
                  </a:txBody>
                  <a:tcPr marT="45725" marB="45725" marR="91450" marL="914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A4C2F4"/>
                    </a:solidFill>
                  </a:tcPr>
                </a:tc>
              </a:tr>
              <a:tr h="1100775">
                <a:tc>
                  <a:txBody>
                    <a:bodyPr/>
                    <a:lstStyle/>
                    <a:p>
                      <a:pPr indent="0" lvl="0" marL="0" marR="0" rtl="0" algn="ctr">
                        <a:spcBef>
                          <a:spcPts val="0"/>
                        </a:spcBef>
                        <a:spcAft>
                          <a:spcPts val="0"/>
                        </a:spcAft>
                        <a:buNone/>
                      </a:pPr>
                      <a:r>
                        <a:rPr b="0" lang="en-US" sz="2400" u="none" cap="none" strike="noStrike">
                          <a:solidFill>
                            <a:srgbClr val="000000"/>
                          </a:solidFill>
                        </a:rPr>
                        <a:t>4</a:t>
                      </a:r>
                      <a:endParaRPr/>
                    </a:p>
                  </a:txBody>
                  <a:tcPr marT="45725" marB="45725" marR="91450" marL="914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E7E6E6"/>
                    </a:solidFill>
                  </a:tcPr>
                </a:tc>
                <a:tc>
                  <a:txBody>
                    <a:bodyPr/>
                    <a:lstStyle/>
                    <a:p>
                      <a:pPr indent="0" lvl="0" marL="0" marR="0" rtl="0" algn="ctr">
                        <a:spcBef>
                          <a:spcPts val="0"/>
                        </a:spcBef>
                        <a:spcAft>
                          <a:spcPts val="0"/>
                        </a:spcAft>
                        <a:buNone/>
                      </a:pPr>
                      <a:r>
                        <a:rPr b="0" lang="en-US" sz="2400" u="none" cap="none" strike="noStrike">
                          <a:solidFill>
                            <a:srgbClr val="000000"/>
                          </a:solidFill>
                        </a:rPr>
                        <a:t>5</a:t>
                      </a:r>
                      <a:endParaRPr/>
                    </a:p>
                  </a:txBody>
                  <a:tcPr marT="45725" marB="45725" marR="91450" marL="914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E7E6E6"/>
                    </a:solidFill>
                  </a:tcPr>
                </a:tc>
                <a:tc>
                  <a:txBody>
                    <a:bodyPr/>
                    <a:lstStyle/>
                    <a:p>
                      <a:pPr indent="0" lvl="0" marL="0" marR="0" rtl="0" algn="ctr">
                        <a:spcBef>
                          <a:spcPts val="0"/>
                        </a:spcBef>
                        <a:spcAft>
                          <a:spcPts val="0"/>
                        </a:spcAft>
                        <a:buNone/>
                      </a:pPr>
                      <a:r>
                        <a:rPr b="0" lang="en-US" sz="2400" u="none" cap="none" strike="noStrike">
                          <a:solidFill>
                            <a:srgbClr val="000000"/>
                          </a:solidFill>
                        </a:rPr>
                        <a:t>6</a:t>
                      </a:r>
                      <a:endParaRPr/>
                    </a:p>
                  </a:txBody>
                  <a:tcPr marT="45725" marB="45725" marR="91450" marL="914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E7E6E6"/>
                    </a:solidFill>
                  </a:tcPr>
                </a:tc>
              </a:tr>
              <a:tr h="1100775">
                <a:tc>
                  <a:txBody>
                    <a:bodyPr/>
                    <a:lstStyle/>
                    <a:p>
                      <a:pPr indent="0" lvl="0" marL="0" marR="0" rtl="0" algn="ctr">
                        <a:spcBef>
                          <a:spcPts val="0"/>
                        </a:spcBef>
                        <a:spcAft>
                          <a:spcPts val="0"/>
                        </a:spcAft>
                        <a:buNone/>
                      </a:pPr>
                      <a:r>
                        <a:rPr b="0" lang="en-US" sz="2400" u="none" cap="none" strike="noStrike">
                          <a:solidFill>
                            <a:srgbClr val="000000"/>
                          </a:solidFill>
                        </a:rPr>
                        <a:t>7</a:t>
                      </a:r>
                      <a:endParaRPr/>
                    </a:p>
                  </a:txBody>
                  <a:tcPr marT="45725" marB="45725" marR="91450" marL="914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E7E6E6"/>
                    </a:solidFill>
                  </a:tcPr>
                </a:tc>
                <a:tc>
                  <a:txBody>
                    <a:bodyPr/>
                    <a:lstStyle/>
                    <a:p>
                      <a:pPr indent="0" lvl="0" marL="0" marR="0" rtl="0" algn="ctr">
                        <a:spcBef>
                          <a:spcPts val="0"/>
                        </a:spcBef>
                        <a:spcAft>
                          <a:spcPts val="0"/>
                        </a:spcAft>
                        <a:buNone/>
                      </a:pPr>
                      <a:r>
                        <a:rPr b="0" lang="en-US" sz="2400" u="none" cap="none" strike="noStrike">
                          <a:solidFill>
                            <a:srgbClr val="000000"/>
                          </a:solidFill>
                        </a:rPr>
                        <a:t>8</a:t>
                      </a:r>
                      <a:endParaRPr/>
                    </a:p>
                  </a:txBody>
                  <a:tcPr marT="45725" marB="45725" marR="91450" marL="914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E7E6E6"/>
                    </a:solidFill>
                  </a:tcPr>
                </a:tc>
                <a:tc>
                  <a:txBody>
                    <a:bodyPr/>
                    <a:lstStyle/>
                    <a:p>
                      <a:pPr indent="0" lvl="0" marL="0" marR="0" rtl="0" algn="ctr">
                        <a:spcBef>
                          <a:spcPts val="0"/>
                        </a:spcBef>
                        <a:spcAft>
                          <a:spcPts val="0"/>
                        </a:spcAft>
                        <a:buNone/>
                      </a:pPr>
                      <a:r>
                        <a:rPr b="0" lang="en-US" sz="2400" u="none" cap="none" strike="noStrike">
                          <a:solidFill>
                            <a:srgbClr val="000000"/>
                          </a:solidFill>
                        </a:rPr>
                        <a:t>9</a:t>
                      </a:r>
                      <a:endParaRPr/>
                    </a:p>
                  </a:txBody>
                  <a:tcPr marT="45725" marB="45725" marR="91450" marL="91450" anchor="ctr">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A4C2F4"/>
                    </a:solidFill>
                  </a:tcPr>
                </a:tc>
              </a:tr>
            </a:tbl>
          </a:graphicData>
        </a:graphic>
      </p:graphicFrame>
      <p:sp>
        <p:nvSpPr>
          <p:cNvPr id="409" name="Google Shape;409;g22602e03f0f_4_39"/>
          <p:cNvSpPr txBox="1"/>
          <p:nvPr/>
        </p:nvSpPr>
        <p:spPr>
          <a:xfrm>
            <a:off x="1353491" y="2441503"/>
            <a:ext cx="3423600" cy="4002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000" u="none" cap="none" strike="noStrike">
                <a:solidFill>
                  <a:srgbClr val="000000"/>
                </a:solidFill>
                <a:latin typeface="Calibri"/>
                <a:ea typeface="Calibri"/>
                <a:cs typeface="Calibri"/>
                <a:sym typeface="Calibri"/>
              </a:rPr>
              <a:t>Research Sites Map</a:t>
            </a:r>
            <a:endParaRPr/>
          </a:p>
        </p:txBody>
      </p:sp>
      <p:sp>
        <p:nvSpPr>
          <p:cNvPr id="410" name="Google Shape;410;g22602e03f0f_4_39"/>
          <p:cNvSpPr txBox="1"/>
          <p:nvPr/>
        </p:nvSpPr>
        <p:spPr>
          <a:xfrm>
            <a:off x="3857659" y="5813665"/>
            <a:ext cx="617100" cy="4617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400" u="none" cap="none" strike="noStrike">
                <a:solidFill>
                  <a:srgbClr val="FF0000"/>
                </a:solidFill>
                <a:latin typeface="Calibri"/>
                <a:ea typeface="Calibri"/>
                <a:cs typeface="Calibri"/>
                <a:sym typeface="Calibri"/>
              </a:rPr>
              <a:t>C</a:t>
            </a:r>
            <a:endParaRPr/>
          </a:p>
        </p:txBody>
      </p:sp>
      <p:sp>
        <p:nvSpPr>
          <p:cNvPr id="411" name="Google Shape;411;g22602e03f0f_4_39"/>
          <p:cNvSpPr txBox="1"/>
          <p:nvPr/>
        </p:nvSpPr>
        <p:spPr>
          <a:xfrm>
            <a:off x="3857659" y="3075752"/>
            <a:ext cx="617100" cy="4617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400" u="none" cap="none" strike="noStrike">
                <a:solidFill>
                  <a:srgbClr val="FF0000"/>
                </a:solidFill>
                <a:latin typeface="Calibri"/>
                <a:ea typeface="Calibri"/>
                <a:cs typeface="Calibri"/>
                <a:sym typeface="Calibri"/>
              </a:rPr>
              <a:t>C</a:t>
            </a:r>
            <a:endParaRPr/>
          </a:p>
        </p:txBody>
      </p:sp>
      <p:sp>
        <p:nvSpPr>
          <p:cNvPr id="412" name="Google Shape;412;g22602e03f0f_4_39"/>
          <p:cNvSpPr txBox="1"/>
          <p:nvPr/>
        </p:nvSpPr>
        <p:spPr>
          <a:xfrm>
            <a:off x="2756766" y="3068455"/>
            <a:ext cx="617100" cy="4617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400">
                <a:solidFill>
                  <a:srgbClr val="FF0000"/>
                </a:solidFill>
                <a:latin typeface="Calibri"/>
                <a:ea typeface="Calibri"/>
                <a:cs typeface="Calibri"/>
                <a:sym typeface="Calibri"/>
              </a:rPr>
              <a:t>D</a:t>
            </a:r>
            <a:endParaRPr/>
          </a:p>
        </p:txBody>
      </p:sp>
      <p:cxnSp>
        <p:nvCxnSpPr>
          <p:cNvPr id="413" name="Google Shape;413;g22602e03f0f_4_39"/>
          <p:cNvCxnSpPr>
            <a:stCxn id="414" idx="2"/>
          </p:cNvCxnSpPr>
          <p:nvPr/>
        </p:nvCxnSpPr>
        <p:spPr>
          <a:xfrm flipH="1">
            <a:off x="3062338" y="4991500"/>
            <a:ext cx="3000" cy="648600"/>
          </a:xfrm>
          <a:prstGeom prst="straightConnector1">
            <a:avLst/>
          </a:prstGeom>
          <a:noFill/>
          <a:ln cap="flat" cmpd="sng" w="19050">
            <a:solidFill>
              <a:srgbClr val="4472C4"/>
            </a:solidFill>
            <a:prstDash val="solid"/>
            <a:miter lim="800000"/>
            <a:headEnd len="sm" w="sm" type="none"/>
            <a:tailEnd len="med" w="med" type="triangle"/>
          </a:ln>
        </p:spPr>
      </p:cxnSp>
      <p:cxnSp>
        <p:nvCxnSpPr>
          <p:cNvPr id="415" name="Google Shape;415;g22602e03f0f_4_39"/>
          <p:cNvCxnSpPr/>
          <p:nvPr/>
        </p:nvCxnSpPr>
        <p:spPr>
          <a:xfrm>
            <a:off x="3373888" y="5813665"/>
            <a:ext cx="705300" cy="0"/>
          </a:xfrm>
          <a:prstGeom prst="straightConnector1">
            <a:avLst/>
          </a:prstGeom>
          <a:noFill/>
          <a:ln cap="flat" cmpd="sng" w="19050">
            <a:solidFill>
              <a:srgbClr val="4472C4"/>
            </a:solidFill>
            <a:prstDash val="solid"/>
            <a:miter lim="800000"/>
            <a:headEnd len="sm" w="sm" type="none"/>
            <a:tailEnd len="med" w="med" type="triangle"/>
          </a:ln>
        </p:spPr>
      </p:cxnSp>
      <p:cxnSp>
        <p:nvCxnSpPr>
          <p:cNvPr id="416" name="Google Shape;416;g22602e03f0f_4_39"/>
          <p:cNvCxnSpPr/>
          <p:nvPr/>
        </p:nvCxnSpPr>
        <p:spPr>
          <a:xfrm rot="10800000">
            <a:off x="4154799" y="4868952"/>
            <a:ext cx="0" cy="710400"/>
          </a:xfrm>
          <a:prstGeom prst="straightConnector1">
            <a:avLst/>
          </a:prstGeom>
          <a:noFill/>
          <a:ln cap="flat" cmpd="sng" w="19050">
            <a:solidFill>
              <a:srgbClr val="70AD47"/>
            </a:solidFill>
            <a:prstDash val="solid"/>
            <a:miter lim="800000"/>
            <a:headEnd len="sm" w="sm" type="none"/>
            <a:tailEnd len="med" w="med" type="triangle"/>
          </a:ln>
        </p:spPr>
      </p:cxnSp>
      <p:cxnSp>
        <p:nvCxnSpPr>
          <p:cNvPr id="417" name="Google Shape;417;g22602e03f0f_4_39"/>
          <p:cNvCxnSpPr/>
          <p:nvPr/>
        </p:nvCxnSpPr>
        <p:spPr>
          <a:xfrm rot="10800000">
            <a:off x="3253459" y="3568591"/>
            <a:ext cx="604200" cy="0"/>
          </a:xfrm>
          <a:prstGeom prst="straightConnector1">
            <a:avLst/>
          </a:prstGeom>
          <a:noFill/>
          <a:ln cap="flat" cmpd="sng" w="19050">
            <a:solidFill>
              <a:srgbClr val="FFC000"/>
            </a:solidFill>
            <a:prstDash val="solid"/>
            <a:miter lim="800000"/>
            <a:headEnd len="sm" w="sm" type="none"/>
            <a:tailEnd len="med" w="med" type="triangle"/>
          </a:ln>
        </p:spPr>
      </p:cxnSp>
      <p:cxnSp>
        <p:nvCxnSpPr>
          <p:cNvPr id="418" name="Google Shape;418;g22602e03f0f_4_39"/>
          <p:cNvCxnSpPr>
            <a:endCxn id="414" idx="0"/>
          </p:cNvCxnSpPr>
          <p:nvPr/>
        </p:nvCxnSpPr>
        <p:spPr>
          <a:xfrm flipH="1">
            <a:off x="3065338" y="3796022"/>
            <a:ext cx="3000" cy="578400"/>
          </a:xfrm>
          <a:prstGeom prst="straightConnector1">
            <a:avLst/>
          </a:prstGeom>
          <a:noFill/>
          <a:ln cap="flat" cmpd="sng" w="19050">
            <a:solidFill>
              <a:srgbClr val="000000"/>
            </a:solidFill>
            <a:prstDash val="solid"/>
            <a:miter lim="800000"/>
            <a:headEnd len="sm" w="sm" type="none"/>
            <a:tailEnd len="med" w="med" type="triangle"/>
          </a:ln>
        </p:spPr>
      </p:cxnSp>
      <p:cxnSp>
        <p:nvCxnSpPr>
          <p:cNvPr id="419" name="Google Shape;419;g22602e03f0f_4_39"/>
          <p:cNvCxnSpPr/>
          <p:nvPr/>
        </p:nvCxnSpPr>
        <p:spPr>
          <a:xfrm rot="10800000">
            <a:off x="4154799" y="3776027"/>
            <a:ext cx="0" cy="710400"/>
          </a:xfrm>
          <a:prstGeom prst="straightConnector1">
            <a:avLst/>
          </a:prstGeom>
          <a:noFill/>
          <a:ln cap="flat" cmpd="sng" w="19050">
            <a:solidFill>
              <a:srgbClr val="70AD47"/>
            </a:solidFill>
            <a:prstDash val="solid"/>
            <a:miter lim="800000"/>
            <a:headEnd len="sm" w="sm" type="none"/>
            <a:tailEnd len="med" w="med" type="triangle"/>
          </a:ln>
        </p:spPr>
      </p:cxnSp>
      <p:pic>
        <p:nvPicPr>
          <p:cNvPr id="414" name="Google Shape;414;g22602e03f0f_4_39"/>
          <p:cNvPicPr preferRelativeResize="0"/>
          <p:nvPr/>
        </p:nvPicPr>
        <p:blipFill>
          <a:blip r:embed="rId5">
            <a:alphaModFix amt="50000"/>
          </a:blip>
          <a:stretch>
            <a:fillRect/>
          </a:stretch>
        </p:blipFill>
        <p:spPr>
          <a:xfrm>
            <a:off x="2756789" y="4374422"/>
            <a:ext cx="617098" cy="617078"/>
          </a:xfrm>
          <a:prstGeom prst="rect">
            <a:avLst/>
          </a:prstGeom>
          <a:noFill/>
          <a:ln>
            <a:noFill/>
          </a:ln>
          <a:effectLst>
            <a:outerShdw rotWithShape="0" algn="bl">
              <a:srgbClr val="000000">
                <a:alpha val="0"/>
              </a:srgbClr>
            </a:outerShdw>
          </a:effectLst>
        </p:spPr>
      </p:pic>
      <p:sp>
        <p:nvSpPr>
          <p:cNvPr id="420" name="Google Shape;420;g22602e03f0f_4_39"/>
          <p:cNvSpPr txBox="1"/>
          <p:nvPr>
            <p:ph idx="1" type="subTitle"/>
          </p:nvPr>
        </p:nvSpPr>
        <p:spPr>
          <a:xfrm>
            <a:off x="103740" y="479123"/>
            <a:ext cx="10658400" cy="567000"/>
          </a:xfrm>
          <a:prstGeom prst="rect">
            <a:avLst/>
          </a:prstGeom>
          <a:noFill/>
          <a:ln>
            <a:noFill/>
          </a:ln>
        </p:spPr>
        <p:txBody>
          <a:bodyPr anchorCtr="0" anchor="t" bIns="0" lIns="0" spcFirstLastPara="1" rIns="0" wrap="square" tIns="12700">
            <a:spAutoFit/>
          </a:bodyPr>
          <a:lstStyle/>
          <a:p>
            <a:pPr indent="0" lvl="0" marL="12700" rtl="0" algn="l">
              <a:lnSpc>
                <a:spcPct val="100000"/>
              </a:lnSpc>
              <a:spcBef>
                <a:spcPts val="0"/>
              </a:spcBef>
              <a:spcAft>
                <a:spcPts val="0"/>
              </a:spcAft>
              <a:buSzPts val="1400"/>
              <a:buNone/>
            </a:pPr>
            <a:r>
              <a:rPr lang="en-US" sz="3600">
                <a:solidFill>
                  <a:schemeClr val="lt1"/>
                </a:solidFill>
                <a:latin typeface="Cambria"/>
                <a:ea typeface="Cambria"/>
                <a:cs typeface="Cambria"/>
                <a:sym typeface="Cambria"/>
              </a:rPr>
              <a:t>LUNABEE</a:t>
            </a:r>
            <a:r>
              <a:rPr lang="en-US" sz="3600">
                <a:solidFill>
                  <a:schemeClr val="lt1"/>
                </a:solidFill>
                <a:latin typeface="Cambria"/>
                <a:ea typeface="Cambria"/>
                <a:cs typeface="Cambria"/>
                <a:sym typeface="Cambria"/>
              </a:rPr>
              <a:t> – a moon-based science adventure</a:t>
            </a:r>
            <a:endParaRPr sz="3600">
              <a:solidFill>
                <a:schemeClr val="lt1"/>
              </a:solidFill>
              <a:latin typeface="Cambria"/>
              <a:ea typeface="Cambria"/>
              <a:cs typeface="Cambria"/>
              <a:sym typeface="Cambria"/>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4" name="Shape 424"/>
        <p:cNvGrpSpPr/>
        <p:nvPr/>
      </p:nvGrpSpPr>
      <p:grpSpPr>
        <a:xfrm>
          <a:off x="0" y="0"/>
          <a:ext cx="0" cy="0"/>
          <a:chOff x="0" y="0"/>
          <a:chExt cx="0" cy="0"/>
        </a:xfrm>
      </p:grpSpPr>
      <p:pic>
        <p:nvPicPr>
          <p:cNvPr id="425" name="Google Shape;425;p26"/>
          <p:cNvPicPr preferRelativeResize="0"/>
          <p:nvPr/>
        </p:nvPicPr>
        <p:blipFill rotWithShape="1">
          <a:blip r:embed="rId3">
            <a:alphaModFix/>
          </a:blip>
          <a:srcRect b="36298" l="70726" r="0" t="0"/>
          <a:stretch/>
        </p:blipFill>
        <p:spPr>
          <a:xfrm>
            <a:off x="114531" y="0"/>
            <a:ext cx="12080429" cy="7323438"/>
          </a:xfrm>
          <a:prstGeom prst="rect">
            <a:avLst/>
          </a:prstGeom>
          <a:noFill/>
          <a:ln>
            <a:noFill/>
          </a:ln>
        </p:spPr>
      </p:pic>
      <p:pic>
        <p:nvPicPr>
          <p:cNvPr id="426" name="Google Shape;426;p26"/>
          <p:cNvPicPr preferRelativeResize="0"/>
          <p:nvPr/>
        </p:nvPicPr>
        <p:blipFill rotWithShape="1">
          <a:blip r:embed="rId4">
            <a:alphaModFix/>
          </a:blip>
          <a:srcRect b="0" l="0" r="0" t="0"/>
          <a:stretch/>
        </p:blipFill>
        <p:spPr>
          <a:xfrm>
            <a:off x="10050019" y="245364"/>
            <a:ext cx="1910332" cy="1916429"/>
          </a:xfrm>
          <a:prstGeom prst="rect">
            <a:avLst/>
          </a:prstGeom>
          <a:noFill/>
          <a:ln>
            <a:noFill/>
          </a:ln>
        </p:spPr>
      </p:pic>
      <p:sp>
        <p:nvSpPr>
          <p:cNvPr id="427" name="Google Shape;427;p26"/>
          <p:cNvSpPr txBox="1"/>
          <p:nvPr>
            <p:ph type="title"/>
          </p:nvPr>
        </p:nvSpPr>
        <p:spPr>
          <a:xfrm>
            <a:off x="7675991" y="2988058"/>
            <a:ext cx="4145400" cy="2417100"/>
          </a:xfrm>
          <a:prstGeom prst="rect">
            <a:avLst/>
          </a:prstGeom>
          <a:noFill/>
          <a:ln>
            <a:noFill/>
          </a:ln>
        </p:spPr>
        <p:txBody>
          <a:bodyPr anchorCtr="0" anchor="t" bIns="0" lIns="0" spcFirstLastPara="1" rIns="0" wrap="square" tIns="53975">
            <a:spAutoFit/>
          </a:bodyPr>
          <a:lstStyle/>
          <a:p>
            <a:pPr indent="-635" lvl="0" marL="12065" marR="5080" rtl="0" algn="ctr">
              <a:lnSpc>
                <a:spcPct val="107916"/>
              </a:lnSpc>
              <a:spcBef>
                <a:spcPts val="0"/>
              </a:spcBef>
              <a:spcAft>
                <a:spcPts val="0"/>
              </a:spcAft>
              <a:buSzPts val="1400"/>
              <a:buNone/>
            </a:pPr>
            <a:r>
              <a:rPr b="1" lang="en-US" sz="2400">
                <a:solidFill>
                  <a:srgbClr val="FFFFFF"/>
                </a:solidFill>
                <a:latin typeface="Arial"/>
                <a:ea typeface="Arial"/>
                <a:cs typeface="Arial"/>
                <a:sym typeface="Arial"/>
              </a:rPr>
              <a:t>The MIT ZR Team performed several Granite Lab tests and ISS Technology Demo events between January and May 2023 to prepare for the summer 2023 sessions.</a:t>
            </a:r>
            <a:endParaRPr sz="2400">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1" name="Shape 431"/>
        <p:cNvGrpSpPr/>
        <p:nvPr/>
      </p:nvGrpSpPr>
      <p:grpSpPr>
        <a:xfrm>
          <a:off x="0" y="0"/>
          <a:ext cx="0" cy="0"/>
          <a:chOff x="0" y="0"/>
          <a:chExt cx="0" cy="0"/>
        </a:xfrm>
      </p:grpSpPr>
      <p:sp>
        <p:nvSpPr>
          <p:cNvPr id="432" name="Google Shape;432;p51"/>
          <p:cNvSpPr txBox="1"/>
          <p:nvPr>
            <p:ph type="title"/>
          </p:nvPr>
        </p:nvSpPr>
        <p:spPr>
          <a:xfrm>
            <a:off x="641129" y="83771"/>
            <a:ext cx="10515599" cy="1325562"/>
          </a:xfrm>
          <a:prstGeom prst="rect">
            <a:avLst/>
          </a:prstGeom>
          <a:noFill/>
          <a:ln>
            <a:noFill/>
          </a:ln>
        </p:spPr>
        <p:txBody>
          <a:bodyPr anchorCtr="0" anchor="b" bIns="91425" lIns="91425" spcFirstLastPara="1" rIns="91425" wrap="square" tIns="91425">
            <a:noAutofit/>
          </a:bodyPr>
          <a:lstStyle/>
          <a:p>
            <a:pPr indent="0" lvl="0" marL="0" marR="0" rtl="0" algn="l">
              <a:lnSpc>
                <a:spcPct val="90000"/>
              </a:lnSpc>
              <a:spcBef>
                <a:spcPts val="0"/>
              </a:spcBef>
              <a:spcAft>
                <a:spcPts val="0"/>
              </a:spcAft>
              <a:buClr>
                <a:schemeClr val="lt1"/>
              </a:buClr>
              <a:buSzPts val="3800"/>
              <a:buFont typeface="Quattrocento Sans"/>
              <a:buNone/>
            </a:pPr>
            <a:br>
              <a:rPr lang="en-US"/>
            </a:br>
            <a:br>
              <a:rPr lang="en-US"/>
            </a:br>
            <a:r>
              <a:rPr lang="en-US"/>
              <a:t>AWARD WINNING DOCUMENTARY</a:t>
            </a:r>
            <a:endParaRPr/>
          </a:p>
        </p:txBody>
      </p:sp>
      <p:sp>
        <p:nvSpPr>
          <p:cNvPr id="433" name="Google Shape;433;p51"/>
          <p:cNvSpPr txBox="1"/>
          <p:nvPr>
            <p:ph idx="1" type="body"/>
          </p:nvPr>
        </p:nvSpPr>
        <p:spPr>
          <a:xfrm>
            <a:off x="1336173" y="1543850"/>
            <a:ext cx="9447161" cy="2708403"/>
          </a:xfrm>
          <a:prstGeom prst="rect">
            <a:avLst/>
          </a:prstGeom>
          <a:noFill/>
          <a:ln>
            <a:noFill/>
          </a:ln>
        </p:spPr>
        <p:txBody>
          <a:bodyPr anchorCtr="0" anchor="t" bIns="91425" lIns="91425" spcFirstLastPara="1" rIns="91425" wrap="square" tIns="91425">
            <a:spAutoFit/>
          </a:bodyPr>
          <a:lstStyle/>
          <a:p>
            <a:pPr indent="0" lvl="0" marL="101600" marR="379730" rtl="0" algn="ctr">
              <a:lnSpc>
                <a:spcPct val="100000"/>
              </a:lnSpc>
              <a:spcBef>
                <a:spcPts val="0"/>
              </a:spcBef>
              <a:spcAft>
                <a:spcPts val="0"/>
              </a:spcAft>
              <a:buSzPts val="2000"/>
              <a:buNone/>
            </a:pPr>
            <a:r>
              <a:rPr b="1" i="1" lang="en-US" sz="2000">
                <a:solidFill>
                  <a:srgbClr val="C00000"/>
                </a:solidFill>
                <a:latin typeface="Arial"/>
                <a:ea typeface="Arial"/>
                <a:cs typeface="Arial"/>
                <a:sym typeface="Arial"/>
              </a:rPr>
              <a:t>Zero Gravity </a:t>
            </a:r>
            <a:r>
              <a:rPr lang="en-US" sz="1600">
                <a:latin typeface="Arial"/>
                <a:ea typeface="Arial"/>
                <a:cs typeface="Arial"/>
                <a:sym typeface="Arial"/>
              </a:rPr>
              <a:t>is a feature documentary that follows a diverse group of middle-school students from San Jose, CA, who compete in the ZR nationwide tournament to code satellites aboard the International Space Station.</a:t>
            </a:r>
            <a:endParaRPr/>
          </a:p>
          <a:p>
            <a:pPr indent="0" lvl="0" marL="101600" marR="379730" rtl="0" algn="ctr">
              <a:lnSpc>
                <a:spcPct val="100000"/>
              </a:lnSpc>
              <a:spcBef>
                <a:spcPts val="0"/>
              </a:spcBef>
              <a:spcAft>
                <a:spcPts val="0"/>
              </a:spcAft>
              <a:buSzPts val="1600"/>
              <a:buNone/>
            </a:pPr>
            <a:r>
              <a:t/>
            </a:r>
            <a:endParaRPr sz="1600">
              <a:latin typeface="Arial"/>
              <a:ea typeface="Arial"/>
              <a:cs typeface="Arial"/>
              <a:sym typeface="Arial"/>
            </a:endParaRPr>
          </a:p>
          <a:p>
            <a:pPr indent="0" lvl="0" marL="101600" marR="379730" rtl="0" algn="ctr">
              <a:lnSpc>
                <a:spcPct val="100000"/>
              </a:lnSpc>
              <a:spcBef>
                <a:spcPts val="0"/>
              </a:spcBef>
              <a:spcAft>
                <a:spcPts val="0"/>
              </a:spcAft>
              <a:buSzPts val="2000"/>
              <a:buNone/>
            </a:pPr>
            <a:r>
              <a:rPr b="1" lang="en-US" sz="2000">
                <a:solidFill>
                  <a:srgbClr val="C00000"/>
                </a:solidFill>
                <a:latin typeface="Arial"/>
                <a:ea typeface="Arial"/>
                <a:cs typeface="Arial"/>
                <a:sym typeface="Arial"/>
              </a:rPr>
              <a:t>With current and planned screenings and festivals, the documentary is being viewed by approximately 10,000 people including approximately 6000 students!</a:t>
            </a:r>
            <a:endParaRPr/>
          </a:p>
          <a:p>
            <a:pPr indent="0" lvl="0" marL="101600" marR="379730" rtl="0" algn="ctr">
              <a:lnSpc>
                <a:spcPct val="100000"/>
              </a:lnSpc>
              <a:spcBef>
                <a:spcPts val="0"/>
              </a:spcBef>
              <a:spcAft>
                <a:spcPts val="0"/>
              </a:spcAft>
              <a:buSzPts val="2000"/>
              <a:buNone/>
            </a:pPr>
            <a:r>
              <a:t/>
            </a:r>
            <a:endParaRPr b="1" sz="2000">
              <a:latin typeface="Arial"/>
              <a:ea typeface="Arial"/>
              <a:cs typeface="Arial"/>
              <a:sym typeface="Arial"/>
            </a:endParaRPr>
          </a:p>
          <a:p>
            <a:pPr indent="0" lvl="0" marL="101600" marR="379730" rtl="0" algn="ctr">
              <a:lnSpc>
                <a:spcPct val="100000"/>
              </a:lnSpc>
              <a:spcBef>
                <a:spcPts val="0"/>
              </a:spcBef>
              <a:spcAft>
                <a:spcPts val="0"/>
              </a:spcAft>
              <a:buSzPts val="1600"/>
              <a:buNone/>
            </a:pPr>
            <a:r>
              <a:t/>
            </a:r>
            <a:endParaRPr sz="1600">
              <a:latin typeface="Arial"/>
              <a:ea typeface="Arial"/>
              <a:cs typeface="Arial"/>
              <a:sym typeface="Arial"/>
            </a:endParaRPr>
          </a:p>
        </p:txBody>
      </p:sp>
      <p:sp>
        <p:nvSpPr>
          <p:cNvPr id="434" name="Google Shape;434;p51"/>
          <p:cNvSpPr/>
          <p:nvPr/>
        </p:nvSpPr>
        <p:spPr>
          <a:xfrm>
            <a:off x="3588263" y="3594946"/>
            <a:ext cx="5025348" cy="699230"/>
          </a:xfrm>
          <a:prstGeom prst="rect">
            <a:avLst/>
          </a:prstGeom>
          <a:solidFill>
            <a:srgbClr val="FFFFFF"/>
          </a:solidFill>
          <a:ln>
            <a:noFill/>
          </a:ln>
        </p:spPr>
        <p:txBody>
          <a:bodyPr anchorCtr="0" anchor="ctr" bIns="45700" lIns="91425" spcFirstLastPara="1" rIns="91425" wrap="square" tIns="45700">
            <a:spAutoFit/>
          </a:bodyPr>
          <a:lstStyle/>
          <a:p>
            <a:pPr indent="0" lvl="0" marL="0" marR="0" rtl="0" algn="l">
              <a:lnSpc>
                <a:spcPct val="150000"/>
              </a:lnSpc>
              <a:spcBef>
                <a:spcPts val="0"/>
              </a:spcBef>
              <a:spcAft>
                <a:spcPts val="0"/>
              </a:spcAft>
              <a:buClr>
                <a:srgbClr val="0070C0"/>
              </a:buClr>
              <a:buSzPts val="3000"/>
              <a:buFont typeface="Arial"/>
              <a:buNone/>
            </a:pPr>
            <a:r>
              <a:rPr b="1" i="0" lang="en-US" sz="3000" u="sng" cap="none" strike="noStrike">
                <a:solidFill>
                  <a:srgbClr val="0070C0"/>
                </a:solidFill>
                <a:latin typeface="Arial"/>
                <a:ea typeface="Arial"/>
                <a:cs typeface="Arial"/>
                <a:sym typeface="Arial"/>
                <a:hlinkClick r:id="rId3">
                  <a:extLst>
                    <a:ext uri="{A12FA001-AC4F-418D-AE19-62706E023703}">
                      <ahyp:hlinkClr val="tx"/>
                    </a:ext>
                  </a:extLst>
                </a:hlinkClick>
              </a:rPr>
              <a:t>http://zerogravityfilm.com/</a:t>
            </a:r>
            <a:endParaRPr b="1" i="0" sz="3000" u="none" cap="none" strike="noStrike">
              <a:solidFill>
                <a:srgbClr val="0070C0"/>
              </a:solidFill>
              <a:latin typeface="Arial"/>
              <a:ea typeface="Arial"/>
              <a:cs typeface="Arial"/>
              <a:sym typeface="Arial"/>
            </a:endParaRPr>
          </a:p>
        </p:txBody>
      </p:sp>
      <p:sp>
        <p:nvSpPr>
          <p:cNvPr id="435" name="Google Shape;435;p51"/>
          <p:cNvSpPr txBox="1"/>
          <p:nvPr/>
        </p:nvSpPr>
        <p:spPr>
          <a:xfrm>
            <a:off x="1499616" y="5955634"/>
            <a:ext cx="10114312" cy="73866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54th Worldfest Houston International Film Festival - April 2021 (WINNER - Gold Award - </a:t>
            </a:r>
            <a:r>
              <a:rPr b="1" i="1" lang="en-US" sz="1400" u="none" cap="none" strike="noStrike">
                <a:solidFill>
                  <a:srgbClr val="000000"/>
                </a:solidFill>
                <a:latin typeface="Arial"/>
                <a:ea typeface="Arial"/>
                <a:cs typeface="Arial"/>
                <a:sym typeface="Arial"/>
              </a:rPr>
              <a:t>Best Feature Documentary</a:t>
            </a:r>
            <a:r>
              <a:rPr b="0" i="0" lang="en-US" sz="1400" u="none" cap="none" strike="noStrike">
                <a:solidFill>
                  <a:srgbClr val="000000"/>
                </a:solidFill>
                <a:latin typeface="Arial"/>
                <a:ea typeface="Arial"/>
                <a:cs typeface="Arial"/>
                <a:sym typeface="Arial"/>
              </a:rPr>
              <a:t>)</a:t>
            </a:r>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Only The Best International Film Awards - May 2021 (WINNER - Jury Award - </a:t>
            </a:r>
            <a:r>
              <a:rPr b="1" i="1" lang="en-US" sz="1400" u="none" cap="none" strike="noStrike">
                <a:solidFill>
                  <a:srgbClr val="000000"/>
                </a:solidFill>
                <a:latin typeface="Arial"/>
                <a:ea typeface="Arial"/>
                <a:cs typeface="Arial"/>
                <a:sym typeface="Arial"/>
              </a:rPr>
              <a:t>Best Feature Documentary</a:t>
            </a:r>
            <a:r>
              <a:rPr b="0" i="0" lang="en-US" sz="1400" u="none" cap="none" strike="noStrike">
                <a:solidFill>
                  <a:srgbClr val="000000"/>
                </a:solidFill>
                <a:latin typeface="Arial"/>
                <a:ea typeface="Arial"/>
                <a:cs typeface="Arial"/>
                <a:sym typeface="Arial"/>
              </a:rPr>
              <a:t>)</a:t>
            </a:r>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Desertscape International Film Festival - June 2021 (WINNER - </a:t>
            </a:r>
            <a:r>
              <a:rPr b="1" i="1" lang="en-US" sz="1400" u="none" cap="none" strike="noStrike">
                <a:solidFill>
                  <a:srgbClr val="000000"/>
                </a:solidFill>
                <a:latin typeface="Arial"/>
                <a:ea typeface="Arial"/>
                <a:cs typeface="Arial"/>
                <a:sym typeface="Arial"/>
              </a:rPr>
              <a:t>Best Feature Documentary</a:t>
            </a:r>
            <a:r>
              <a:rPr b="0" i="0" lang="en-US" sz="1400" u="none" cap="none" strike="noStrike">
                <a:solidFill>
                  <a:srgbClr val="000000"/>
                </a:solidFill>
                <a:latin typeface="Arial"/>
                <a:ea typeface="Arial"/>
                <a:cs typeface="Arial"/>
                <a:sym typeface="Arial"/>
              </a:rPr>
              <a:t>)</a:t>
            </a:r>
            <a:endParaRPr/>
          </a:p>
        </p:txBody>
      </p:sp>
      <p:pic>
        <p:nvPicPr>
          <p:cNvPr id="436" name="Google Shape;436;p51"/>
          <p:cNvPicPr preferRelativeResize="0"/>
          <p:nvPr/>
        </p:nvPicPr>
        <p:blipFill rotWithShape="1">
          <a:blip r:embed="rId4">
            <a:alphaModFix/>
          </a:blip>
          <a:srcRect b="0" l="0" r="0" t="0"/>
          <a:stretch/>
        </p:blipFill>
        <p:spPr>
          <a:xfrm>
            <a:off x="262696" y="4361876"/>
            <a:ext cx="11666608" cy="1436230"/>
          </a:xfrm>
          <a:prstGeom prst="rect">
            <a:avLst/>
          </a:prstGeom>
          <a:noFill/>
          <a:ln>
            <a:noFill/>
          </a:ln>
        </p:spPr>
      </p:pic>
      <p:pic>
        <p:nvPicPr>
          <p:cNvPr id="437" name="Google Shape;437;p51"/>
          <p:cNvPicPr preferRelativeResize="0"/>
          <p:nvPr/>
        </p:nvPicPr>
        <p:blipFill rotWithShape="1">
          <a:blip r:embed="rId5">
            <a:alphaModFix/>
          </a:blip>
          <a:srcRect b="0" l="0" r="0" t="0"/>
          <a:stretch/>
        </p:blipFill>
        <p:spPr>
          <a:xfrm rot="-164524">
            <a:off x="9178345" y="-174652"/>
            <a:ext cx="2938080" cy="2670252"/>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1" name="Shape 441"/>
        <p:cNvGrpSpPr/>
        <p:nvPr/>
      </p:nvGrpSpPr>
      <p:grpSpPr>
        <a:xfrm>
          <a:off x="0" y="0"/>
          <a:ext cx="0" cy="0"/>
          <a:chOff x="0" y="0"/>
          <a:chExt cx="0" cy="0"/>
        </a:xfrm>
      </p:grpSpPr>
      <p:pic>
        <p:nvPicPr>
          <p:cNvPr id="442" name="Google Shape;442;p52"/>
          <p:cNvPicPr preferRelativeResize="0"/>
          <p:nvPr/>
        </p:nvPicPr>
        <p:blipFill rotWithShape="1">
          <a:blip r:embed="rId3">
            <a:alphaModFix/>
          </a:blip>
          <a:srcRect b="0" l="0" r="0" t="0"/>
          <a:stretch/>
        </p:blipFill>
        <p:spPr>
          <a:xfrm rot="-164524">
            <a:off x="9186585" y="-174652"/>
            <a:ext cx="2938080" cy="2670252"/>
          </a:xfrm>
          <a:prstGeom prst="rect">
            <a:avLst/>
          </a:prstGeom>
          <a:noFill/>
          <a:ln>
            <a:noFill/>
          </a:ln>
        </p:spPr>
      </p:pic>
      <p:sp>
        <p:nvSpPr>
          <p:cNvPr id="443" name="Google Shape;443;p52"/>
          <p:cNvSpPr txBox="1"/>
          <p:nvPr/>
        </p:nvSpPr>
        <p:spPr>
          <a:xfrm>
            <a:off x="9137813" y="2911115"/>
            <a:ext cx="3055231" cy="2800767"/>
          </a:xfrm>
          <a:prstGeom prst="rect">
            <a:avLst/>
          </a:prstGeom>
          <a:noFill/>
          <a:ln>
            <a:noFill/>
          </a:ln>
        </p:spPr>
        <p:txBody>
          <a:bodyPr anchorCtr="0" anchor="t" bIns="45700" lIns="91425" spcFirstLastPara="1" rIns="91425" wrap="square" tIns="45700">
            <a:spAutoFit/>
          </a:bodyPr>
          <a:lstStyle/>
          <a:p>
            <a:pPr indent="0" lvl="0" marL="101600" marR="379730" rtl="0" algn="ctr">
              <a:lnSpc>
                <a:spcPct val="100000"/>
              </a:lnSpc>
              <a:spcBef>
                <a:spcPts val="0"/>
              </a:spcBef>
              <a:spcAft>
                <a:spcPts val="0"/>
              </a:spcAft>
              <a:buNone/>
            </a:pPr>
            <a:r>
              <a:rPr b="1" i="0" lang="en-US" sz="1600" u="none" cap="none" strike="noStrike">
                <a:solidFill>
                  <a:srgbClr val="000000"/>
                </a:solidFill>
                <a:latin typeface="Arial"/>
                <a:ea typeface="Arial"/>
                <a:cs typeface="Arial"/>
                <a:sym typeface="Arial"/>
              </a:rPr>
              <a:t>The CHIERS team met at Navajo Technical University in January 2023</a:t>
            </a:r>
            <a:endParaRPr/>
          </a:p>
          <a:p>
            <a:pPr indent="0" lvl="0" marL="101600" marR="379730" rtl="0" algn="ctr">
              <a:lnSpc>
                <a:spcPct val="100000"/>
              </a:lnSpc>
              <a:spcBef>
                <a:spcPts val="0"/>
              </a:spcBef>
              <a:spcAft>
                <a:spcPts val="0"/>
              </a:spcAft>
              <a:buNone/>
            </a:pPr>
            <a:r>
              <a:t/>
            </a:r>
            <a:endParaRPr b="1" i="0" sz="1600" u="none" cap="none" strike="noStrike">
              <a:solidFill>
                <a:srgbClr val="000000"/>
              </a:solidFill>
              <a:latin typeface="Arial"/>
              <a:ea typeface="Arial"/>
              <a:cs typeface="Arial"/>
              <a:sym typeface="Arial"/>
            </a:endParaRPr>
          </a:p>
          <a:p>
            <a:pPr indent="0" lvl="0" marL="101600" marR="379730" rtl="0" algn="ctr">
              <a:lnSpc>
                <a:spcPct val="100000"/>
              </a:lnSpc>
              <a:spcBef>
                <a:spcPts val="0"/>
              </a:spcBef>
              <a:spcAft>
                <a:spcPts val="0"/>
              </a:spcAft>
              <a:buNone/>
            </a:pPr>
            <a:r>
              <a:rPr b="1" i="0" lang="en-US" sz="1600" u="none" cap="none" strike="noStrike">
                <a:solidFill>
                  <a:srgbClr val="000000"/>
                </a:solidFill>
                <a:latin typeface="Arial"/>
                <a:ea typeface="Arial"/>
                <a:cs typeface="Arial"/>
                <a:sym typeface="Arial"/>
              </a:rPr>
              <a:t>CHIERS is the Consortium on Hispanic and Indigenous Education in Space. The team includes MIT, NTU, ILC, KARMA and CSULB</a:t>
            </a:r>
            <a:endParaRPr b="0" i="0" sz="1600" u="none" cap="none" strike="noStrike">
              <a:solidFill>
                <a:srgbClr val="000000"/>
              </a:solidFill>
              <a:latin typeface="Arial"/>
              <a:ea typeface="Arial"/>
              <a:cs typeface="Arial"/>
              <a:sym typeface="Arial"/>
            </a:endParaRPr>
          </a:p>
        </p:txBody>
      </p:sp>
      <p:pic>
        <p:nvPicPr>
          <p:cNvPr id="444" name="Google Shape;444;p52"/>
          <p:cNvPicPr preferRelativeResize="0"/>
          <p:nvPr/>
        </p:nvPicPr>
        <p:blipFill>
          <a:blip r:embed="rId4">
            <a:alphaModFix/>
          </a:blip>
          <a:stretch>
            <a:fillRect/>
          </a:stretch>
        </p:blipFill>
        <p:spPr>
          <a:xfrm>
            <a:off x="152400" y="152400"/>
            <a:ext cx="8737603" cy="6553202"/>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8" name="Shape 448"/>
        <p:cNvGrpSpPr/>
        <p:nvPr/>
      </p:nvGrpSpPr>
      <p:grpSpPr>
        <a:xfrm>
          <a:off x="0" y="0"/>
          <a:ext cx="0" cy="0"/>
          <a:chOff x="0" y="0"/>
          <a:chExt cx="0" cy="0"/>
        </a:xfrm>
      </p:grpSpPr>
      <p:pic>
        <p:nvPicPr>
          <p:cNvPr id="449" name="Google Shape;449;p53"/>
          <p:cNvPicPr preferRelativeResize="0"/>
          <p:nvPr/>
        </p:nvPicPr>
        <p:blipFill rotWithShape="1">
          <a:blip r:embed="rId3">
            <a:alphaModFix/>
          </a:blip>
          <a:srcRect b="0" l="0" r="0" t="0"/>
          <a:stretch/>
        </p:blipFill>
        <p:spPr>
          <a:xfrm rot="-164524">
            <a:off x="9186585" y="-174652"/>
            <a:ext cx="2938080" cy="2670252"/>
          </a:xfrm>
          <a:prstGeom prst="rect">
            <a:avLst/>
          </a:prstGeom>
          <a:noFill/>
          <a:ln>
            <a:noFill/>
          </a:ln>
        </p:spPr>
      </p:pic>
      <p:sp>
        <p:nvSpPr>
          <p:cNvPr id="450" name="Google Shape;450;p53"/>
          <p:cNvSpPr txBox="1"/>
          <p:nvPr/>
        </p:nvSpPr>
        <p:spPr>
          <a:xfrm>
            <a:off x="9137813" y="2911115"/>
            <a:ext cx="3055231" cy="2800767"/>
          </a:xfrm>
          <a:prstGeom prst="rect">
            <a:avLst/>
          </a:prstGeom>
          <a:noFill/>
          <a:ln>
            <a:noFill/>
          </a:ln>
        </p:spPr>
        <p:txBody>
          <a:bodyPr anchorCtr="0" anchor="t" bIns="45700" lIns="91425" spcFirstLastPara="1" rIns="91425" wrap="square" tIns="45700">
            <a:spAutoFit/>
          </a:bodyPr>
          <a:lstStyle/>
          <a:p>
            <a:pPr indent="0" lvl="0" marL="101600" marR="379730" rtl="0" algn="ctr">
              <a:lnSpc>
                <a:spcPct val="100000"/>
              </a:lnSpc>
              <a:spcBef>
                <a:spcPts val="0"/>
              </a:spcBef>
              <a:spcAft>
                <a:spcPts val="0"/>
              </a:spcAft>
              <a:buNone/>
            </a:pPr>
            <a:r>
              <a:rPr b="1" i="0" lang="en-US" sz="1600" u="none" cap="none" strike="noStrike">
                <a:solidFill>
                  <a:srgbClr val="000000"/>
                </a:solidFill>
                <a:latin typeface="Arial"/>
                <a:ea typeface="Arial"/>
                <a:cs typeface="Arial"/>
                <a:sym typeface="Arial"/>
              </a:rPr>
              <a:t>The CHIERS team met at Navajo Technical University in January 2023</a:t>
            </a:r>
            <a:endParaRPr/>
          </a:p>
          <a:p>
            <a:pPr indent="0" lvl="0" marL="101600" marR="379730" rtl="0" algn="ctr">
              <a:lnSpc>
                <a:spcPct val="100000"/>
              </a:lnSpc>
              <a:spcBef>
                <a:spcPts val="0"/>
              </a:spcBef>
              <a:spcAft>
                <a:spcPts val="0"/>
              </a:spcAft>
              <a:buNone/>
            </a:pPr>
            <a:r>
              <a:t/>
            </a:r>
            <a:endParaRPr b="1" i="0" sz="1600" u="none" cap="none" strike="noStrike">
              <a:solidFill>
                <a:srgbClr val="000000"/>
              </a:solidFill>
              <a:latin typeface="Arial"/>
              <a:ea typeface="Arial"/>
              <a:cs typeface="Arial"/>
              <a:sym typeface="Arial"/>
            </a:endParaRPr>
          </a:p>
          <a:p>
            <a:pPr indent="0" lvl="0" marL="101600" marR="379730" rtl="0" algn="ctr">
              <a:lnSpc>
                <a:spcPct val="100000"/>
              </a:lnSpc>
              <a:spcBef>
                <a:spcPts val="0"/>
              </a:spcBef>
              <a:spcAft>
                <a:spcPts val="0"/>
              </a:spcAft>
              <a:buNone/>
            </a:pPr>
            <a:r>
              <a:rPr b="1" i="0" lang="en-US" sz="1600" u="none" cap="none" strike="noStrike">
                <a:solidFill>
                  <a:srgbClr val="000000"/>
                </a:solidFill>
                <a:latin typeface="Arial"/>
                <a:ea typeface="Arial"/>
                <a:cs typeface="Arial"/>
                <a:sym typeface="Arial"/>
              </a:rPr>
              <a:t>CHIERS is the Consortium on Hispanic and Indigenous Education in Space. The team includes MIT, NTU, ILC, KARMA and CSULB</a:t>
            </a:r>
            <a:endParaRPr b="0" i="0" sz="1600" u="none" cap="none" strike="noStrike">
              <a:solidFill>
                <a:srgbClr val="000000"/>
              </a:solidFill>
              <a:latin typeface="Arial"/>
              <a:ea typeface="Arial"/>
              <a:cs typeface="Arial"/>
              <a:sym typeface="Arial"/>
            </a:endParaRPr>
          </a:p>
        </p:txBody>
      </p:sp>
      <p:pic>
        <p:nvPicPr>
          <p:cNvPr id="451" name="Google Shape;451;p53"/>
          <p:cNvPicPr preferRelativeResize="0"/>
          <p:nvPr/>
        </p:nvPicPr>
        <p:blipFill>
          <a:blip r:embed="rId4">
            <a:alphaModFix/>
          </a:blip>
          <a:stretch>
            <a:fillRect/>
          </a:stretch>
        </p:blipFill>
        <p:spPr>
          <a:xfrm>
            <a:off x="152400" y="152400"/>
            <a:ext cx="8737603" cy="6553202"/>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5" name="Shape 455"/>
        <p:cNvGrpSpPr/>
        <p:nvPr/>
      </p:nvGrpSpPr>
      <p:grpSpPr>
        <a:xfrm>
          <a:off x="0" y="0"/>
          <a:ext cx="0" cy="0"/>
          <a:chOff x="0" y="0"/>
          <a:chExt cx="0" cy="0"/>
        </a:xfrm>
      </p:grpSpPr>
      <p:pic>
        <p:nvPicPr>
          <p:cNvPr id="456" name="Google Shape;456;p54"/>
          <p:cNvPicPr preferRelativeResize="0"/>
          <p:nvPr/>
        </p:nvPicPr>
        <p:blipFill rotWithShape="1">
          <a:blip r:embed="rId3">
            <a:alphaModFix/>
          </a:blip>
          <a:srcRect b="0" l="0" r="0" t="0"/>
          <a:stretch/>
        </p:blipFill>
        <p:spPr>
          <a:xfrm rot="-164524">
            <a:off x="9186585" y="-174652"/>
            <a:ext cx="2938080" cy="2670252"/>
          </a:xfrm>
          <a:prstGeom prst="rect">
            <a:avLst/>
          </a:prstGeom>
          <a:noFill/>
          <a:ln>
            <a:noFill/>
          </a:ln>
        </p:spPr>
      </p:pic>
      <p:sp>
        <p:nvSpPr>
          <p:cNvPr id="457" name="Google Shape;457;p54"/>
          <p:cNvSpPr txBox="1"/>
          <p:nvPr/>
        </p:nvSpPr>
        <p:spPr>
          <a:xfrm>
            <a:off x="9137813" y="2911115"/>
            <a:ext cx="3055231" cy="2800767"/>
          </a:xfrm>
          <a:prstGeom prst="rect">
            <a:avLst/>
          </a:prstGeom>
          <a:noFill/>
          <a:ln>
            <a:noFill/>
          </a:ln>
        </p:spPr>
        <p:txBody>
          <a:bodyPr anchorCtr="0" anchor="t" bIns="45700" lIns="91425" spcFirstLastPara="1" rIns="91425" wrap="square" tIns="45700">
            <a:spAutoFit/>
          </a:bodyPr>
          <a:lstStyle/>
          <a:p>
            <a:pPr indent="0" lvl="0" marL="101600" marR="379730" rtl="0" algn="ctr">
              <a:lnSpc>
                <a:spcPct val="100000"/>
              </a:lnSpc>
              <a:spcBef>
                <a:spcPts val="0"/>
              </a:spcBef>
              <a:spcAft>
                <a:spcPts val="0"/>
              </a:spcAft>
              <a:buNone/>
            </a:pPr>
            <a:r>
              <a:rPr b="1" i="0" lang="en-US" sz="1600" u="none" cap="none" strike="noStrike">
                <a:solidFill>
                  <a:srgbClr val="000000"/>
                </a:solidFill>
                <a:latin typeface="Arial"/>
                <a:ea typeface="Arial"/>
                <a:cs typeface="Arial"/>
                <a:sym typeface="Arial"/>
              </a:rPr>
              <a:t>The CHIERS team met at Navajo Technical University in January 2023</a:t>
            </a:r>
            <a:endParaRPr/>
          </a:p>
          <a:p>
            <a:pPr indent="0" lvl="0" marL="101600" marR="379730" rtl="0" algn="ctr">
              <a:lnSpc>
                <a:spcPct val="100000"/>
              </a:lnSpc>
              <a:spcBef>
                <a:spcPts val="0"/>
              </a:spcBef>
              <a:spcAft>
                <a:spcPts val="0"/>
              </a:spcAft>
              <a:buNone/>
            </a:pPr>
            <a:r>
              <a:t/>
            </a:r>
            <a:endParaRPr b="1" i="0" sz="1600" u="none" cap="none" strike="noStrike">
              <a:solidFill>
                <a:srgbClr val="000000"/>
              </a:solidFill>
              <a:latin typeface="Arial"/>
              <a:ea typeface="Arial"/>
              <a:cs typeface="Arial"/>
              <a:sym typeface="Arial"/>
            </a:endParaRPr>
          </a:p>
          <a:p>
            <a:pPr indent="0" lvl="0" marL="101600" marR="379730" rtl="0" algn="ctr">
              <a:lnSpc>
                <a:spcPct val="100000"/>
              </a:lnSpc>
              <a:spcBef>
                <a:spcPts val="0"/>
              </a:spcBef>
              <a:spcAft>
                <a:spcPts val="0"/>
              </a:spcAft>
              <a:buNone/>
            </a:pPr>
            <a:r>
              <a:rPr b="1" i="0" lang="en-US" sz="1600" u="none" cap="none" strike="noStrike">
                <a:solidFill>
                  <a:srgbClr val="000000"/>
                </a:solidFill>
                <a:latin typeface="Arial"/>
                <a:ea typeface="Arial"/>
                <a:cs typeface="Arial"/>
                <a:sym typeface="Arial"/>
              </a:rPr>
              <a:t>CHIERS is the Consortium on Hispanic and Indigenous Education in Space. The team includes MIT, NTU, ILC, KARMA and CSULB</a:t>
            </a:r>
            <a:endParaRPr b="0" i="0" sz="1600" u="none" cap="none" strike="noStrike">
              <a:solidFill>
                <a:srgbClr val="000000"/>
              </a:solidFill>
              <a:latin typeface="Arial"/>
              <a:ea typeface="Arial"/>
              <a:cs typeface="Arial"/>
              <a:sym typeface="Arial"/>
            </a:endParaRPr>
          </a:p>
        </p:txBody>
      </p:sp>
      <p:pic>
        <p:nvPicPr>
          <p:cNvPr id="458" name="Google Shape;458;p54"/>
          <p:cNvPicPr preferRelativeResize="0"/>
          <p:nvPr/>
        </p:nvPicPr>
        <p:blipFill>
          <a:blip r:embed="rId4">
            <a:alphaModFix/>
          </a:blip>
          <a:stretch>
            <a:fillRect/>
          </a:stretch>
        </p:blipFill>
        <p:spPr>
          <a:xfrm>
            <a:off x="152400" y="152400"/>
            <a:ext cx="8737603" cy="655320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2"/>
          <p:cNvSpPr txBox="1"/>
          <p:nvPr>
            <p:ph type="title"/>
          </p:nvPr>
        </p:nvSpPr>
        <p:spPr>
          <a:xfrm>
            <a:off x="719852" y="442708"/>
            <a:ext cx="8712471" cy="873942"/>
          </a:xfrm>
          <a:prstGeom prst="rect">
            <a:avLst/>
          </a:prstGeom>
          <a:noFill/>
          <a:ln>
            <a:noFill/>
          </a:ln>
        </p:spPr>
        <p:txBody>
          <a:bodyPr anchorCtr="0" anchor="t" bIns="0" lIns="0" spcFirstLastPara="1" rIns="0" wrap="square" tIns="12050">
            <a:spAutoFit/>
          </a:bodyPr>
          <a:lstStyle/>
          <a:p>
            <a:pPr indent="0" lvl="0" marL="12700" rtl="0" algn="l">
              <a:lnSpc>
                <a:spcPct val="100000"/>
              </a:lnSpc>
              <a:spcBef>
                <a:spcPts val="0"/>
              </a:spcBef>
              <a:spcAft>
                <a:spcPts val="0"/>
              </a:spcAft>
              <a:buSzPts val="1400"/>
              <a:buNone/>
            </a:pPr>
            <a:r>
              <a:rPr b="1" lang="en-US" sz="2800">
                <a:solidFill>
                  <a:srgbClr val="FFFFFF"/>
                </a:solidFill>
                <a:latin typeface="Cambria"/>
                <a:ea typeface="Cambria"/>
                <a:cs typeface="Cambria"/>
                <a:sym typeface="Cambria"/>
              </a:rPr>
              <a:t>Celebrating the successful transition of Zero Robotics to Astrobee!</a:t>
            </a:r>
            <a:endParaRPr sz="2800">
              <a:latin typeface="Cambria"/>
              <a:ea typeface="Cambria"/>
              <a:cs typeface="Cambria"/>
              <a:sym typeface="Cambria"/>
            </a:endParaRPr>
          </a:p>
        </p:txBody>
      </p:sp>
      <p:sp>
        <p:nvSpPr>
          <p:cNvPr id="230" name="Google Shape;230;p2"/>
          <p:cNvSpPr/>
          <p:nvPr/>
        </p:nvSpPr>
        <p:spPr>
          <a:xfrm>
            <a:off x="1371600" y="2101505"/>
            <a:ext cx="9448799" cy="1516441"/>
          </a:xfrm>
          <a:custGeom>
            <a:rect b="b" l="l" r="r" t="t"/>
            <a:pathLst>
              <a:path extrusionOk="0" h="3738879" w="5499735">
                <a:moveTo>
                  <a:pt x="0" y="0"/>
                </a:moveTo>
                <a:lnTo>
                  <a:pt x="5499354" y="0"/>
                </a:lnTo>
                <a:lnTo>
                  <a:pt x="5499354" y="3738372"/>
                </a:lnTo>
                <a:lnTo>
                  <a:pt x="0" y="3738372"/>
                </a:lnTo>
                <a:lnTo>
                  <a:pt x="0" y="0"/>
                </a:lnTo>
                <a:close/>
              </a:path>
            </a:pathLst>
          </a:custGeom>
          <a:noFill/>
          <a:ln cap="flat" cmpd="sng" w="9525">
            <a:solidFill>
              <a:srgbClr val="000000"/>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None/>
            </a:pPr>
            <a:r>
              <a:rPr b="0" i="0" lang="en-US" sz="2400" u="none" cap="none" strike="noStrike">
                <a:solidFill>
                  <a:srgbClr val="000000"/>
                </a:solidFill>
                <a:latin typeface="Helvetica Neue"/>
                <a:ea typeface="Helvetica Neue"/>
                <a:cs typeface="Helvetica Neue"/>
                <a:sym typeface="Helvetica Neue"/>
              </a:rPr>
              <a:t>For summer 2023, Zero Robotics will host two separate competitions with live ISS sessions. One competition is for US Middle School Students; one is for UAE University Students.</a:t>
            </a:r>
            <a:endParaRPr b="0" i="0" sz="2400" u="none" cap="none" strike="noStrike">
              <a:solidFill>
                <a:srgbClr val="000000"/>
              </a:solidFill>
              <a:latin typeface="Helvetica Neue"/>
              <a:ea typeface="Helvetica Neue"/>
              <a:cs typeface="Helvetica Neue"/>
              <a:sym typeface="Helvetica Neue"/>
            </a:endParaRPr>
          </a:p>
        </p:txBody>
      </p:sp>
      <p:sp>
        <p:nvSpPr>
          <p:cNvPr id="231" name="Google Shape;231;p2"/>
          <p:cNvSpPr txBox="1"/>
          <p:nvPr/>
        </p:nvSpPr>
        <p:spPr>
          <a:xfrm>
            <a:off x="11170396" y="6422580"/>
            <a:ext cx="103505" cy="208279"/>
          </a:xfrm>
          <a:prstGeom prst="rect">
            <a:avLst/>
          </a:prstGeom>
          <a:noFill/>
          <a:ln>
            <a:noFill/>
          </a:ln>
        </p:spPr>
        <p:txBody>
          <a:bodyPr anchorCtr="0" anchor="t" bIns="0" lIns="0" spcFirstLastPara="1" rIns="0" wrap="square" tIns="12700">
            <a:spAutoFit/>
          </a:bodyPr>
          <a:lstStyle/>
          <a:p>
            <a:pPr indent="0" lvl="0" marL="1270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2</a:t>
            </a:r>
            <a:endParaRPr b="0" i="0" sz="1200" u="none" cap="none" strike="noStrike">
              <a:solidFill>
                <a:srgbClr val="000000"/>
              </a:solidFill>
              <a:latin typeface="Arial"/>
              <a:ea typeface="Arial"/>
              <a:cs typeface="Arial"/>
              <a:sym typeface="Arial"/>
            </a:endParaRPr>
          </a:p>
        </p:txBody>
      </p:sp>
      <p:pic>
        <p:nvPicPr>
          <p:cNvPr descr="A picture containing text&#10;&#10;Description automatically generated" id="232" name="Google Shape;232;p2"/>
          <p:cNvPicPr preferRelativeResize="0"/>
          <p:nvPr/>
        </p:nvPicPr>
        <p:blipFill rotWithShape="1">
          <a:blip r:embed="rId3">
            <a:alphaModFix/>
          </a:blip>
          <a:srcRect b="0" l="0" r="0" t="0"/>
          <a:stretch/>
        </p:blipFill>
        <p:spPr>
          <a:xfrm>
            <a:off x="2633531" y="2790564"/>
            <a:ext cx="6986107" cy="5398356"/>
          </a:xfrm>
          <a:prstGeom prst="rect">
            <a:avLst/>
          </a:prstGeom>
          <a:noFill/>
          <a:ln>
            <a:noFill/>
          </a:ln>
        </p:spPr>
      </p:pic>
      <p:pic>
        <p:nvPicPr>
          <p:cNvPr id="233" name="Google Shape;233;p2"/>
          <p:cNvPicPr preferRelativeResize="0"/>
          <p:nvPr/>
        </p:nvPicPr>
        <p:blipFill rotWithShape="1">
          <a:blip r:embed="rId4">
            <a:alphaModFix/>
          </a:blip>
          <a:srcRect b="0" l="0" r="0" t="0"/>
          <a:stretch/>
        </p:blipFill>
        <p:spPr>
          <a:xfrm rot="670633">
            <a:off x="9639090" y="51062"/>
            <a:ext cx="2338989" cy="2362200"/>
          </a:xfrm>
          <a:prstGeom prst="rect">
            <a:avLst/>
          </a:prstGeom>
          <a:noFill/>
          <a:ln>
            <a:noFill/>
          </a:ln>
        </p:spPr>
      </p:pic>
    </p:spTree>
  </p:cSld>
  <p:clrMapOvr>
    <a:masterClrMapping/>
  </p:clrMapOvr>
  <p:transition spd="med">
    <p:fade/>
  </p:transition>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2" name="Shape 462"/>
        <p:cNvGrpSpPr/>
        <p:nvPr/>
      </p:nvGrpSpPr>
      <p:grpSpPr>
        <a:xfrm>
          <a:off x="0" y="0"/>
          <a:ext cx="0" cy="0"/>
          <a:chOff x="0" y="0"/>
          <a:chExt cx="0" cy="0"/>
        </a:xfrm>
      </p:grpSpPr>
      <p:pic>
        <p:nvPicPr>
          <p:cNvPr id="463" name="Google Shape;463;g22602e03f0f_4_85"/>
          <p:cNvPicPr preferRelativeResize="0"/>
          <p:nvPr/>
        </p:nvPicPr>
        <p:blipFill rotWithShape="1">
          <a:blip r:embed="rId3">
            <a:alphaModFix/>
          </a:blip>
          <a:srcRect b="0" l="0" r="0" t="0"/>
          <a:stretch/>
        </p:blipFill>
        <p:spPr>
          <a:xfrm rot="-164524">
            <a:off x="9186585" y="-174652"/>
            <a:ext cx="2938080" cy="2670252"/>
          </a:xfrm>
          <a:prstGeom prst="rect">
            <a:avLst/>
          </a:prstGeom>
          <a:noFill/>
          <a:ln>
            <a:noFill/>
          </a:ln>
        </p:spPr>
      </p:pic>
      <p:pic>
        <p:nvPicPr>
          <p:cNvPr id="464" name="Google Shape;464;g22602e03f0f_4_85"/>
          <p:cNvPicPr preferRelativeResize="0"/>
          <p:nvPr/>
        </p:nvPicPr>
        <p:blipFill>
          <a:blip r:embed="rId4">
            <a:alphaModFix/>
          </a:blip>
          <a:stretch>
            <a:fillRect/>
          </a:stretch>
        </p:blipFill>
        <p:spPr>
          <a:xfrm>
            <a:off x="277775" y="956975"/>
            <a:ext cx="9204352" cy="5172957"/>
          </a:xfrm>
          <a:prstGeom prst="rect">
            <a:avLst/>
          </a:prstGeom>
          <a:noFill/>
          <a:ln cap="flat" cmpd="sng" w="9525">
            <a:solidFill>
              <a:schemeClr val="dk1"/>
            </a:solidFill>
            <a:prstDash val="solid"/>
            <a:round/>
            <a:headEnd len="sm" w="sm" type="none"/>
            <a:tailEnd len="sm" w="sm" type="none"/>
          </a:ln>
        </p:spPr>
      </p:pic>
      <p:sp>
        <p:nvSpPr>
          <p:cNvPr id="465" name="Google Shape;465;g22602e03f0f_4_85"/>
          <p:cNvSpPr txBox="1"/>
          <p:nvPr/>
        </p:nvSpPr>
        <p:spPr>
          <a:xfrm>
            <a:off x="9482125" y="3608275"/>
            <a:ext cx="2569500" cy="1754700"/>
          </a:xfrm>
          <a:prstGeom prst="rect">
            <a:avLst/>
          </a:prstGeom>
          <a:noFill/>
          <a:ln>
            <a:noFill/>
          </a:ln>
        </p:spPr>
        <p:txBody>
          <a:bodyPr anchorCtr="0" anchor="t" bIns="45700" lIns="91425" spcFirstLastPara="1" rIns="91425" wrap="square" tIns="45700">
            <a:spAutoFit/>
          </a:bodyPr>
          <a:lstStyle/>
          <a:p>
            <a:pPr indent="0" lvl="0" marL="101600" marR="379730" rtl="0" algn="ctr">
              <a:lnSpc>
                <a:spcPct val="100000"/>
              </a:lnSpc>
              <a:spcBef>
                <a:spcPts val="0"/>
              </a:spcBef>
              <a:spcAft>
                <a:spcPts val="0"/>
              </a:spcAft>
              <a:buNone/>
            </a:pPr>
            <a:r>
              <a:rPr b="1" lang="en-US" sz="1800"/>
              <a:t>A doctoral student defended her thesis proposal on Zero Robotics. </a:t>
            </a:r>
            <a:endParaRPr b="0" i="0" sz="1800" u="none" cap="none" strike="noStrike">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0" name="Shape 470"/>
        <p:cNvGrpSpPr/>
        <p:nvPr/>
      </p:nvGrpSpPr>
      <p:grpSpPr>
        <a:xfrm>
          <a:off x="0" y="0"/>
          <a:ext cx="0" cy="0"/>
          <a:chOff x="0" y="0"/>
          <a:chExt cx="0" cy="0"/>
        </a:xfrm>
      </p:grpSpPr>
      <p:pic>
        <p:nvPicPr>
          <p:cNvPr id="471" name="Google Shape;471;p11"/>
          <p:cNvPicPr preferRelativeResize="0"/>
          <p:nvPr/>
        </p:nvPicPr>
        <p:blipFill rotWithShape="1">
          <a:blip r:embed="rId3">
            <a:alphaModFix/>
          </a:blip>
          <a:srcRect b="0" l="0" r="0" t="0"/>
          <a:stretch/>
        </p:blipFill>
        <p:spPr>
          <a:xfrm>
            <a:off x="0" y="-19232"/>
            <a:ext cx="12192000" cy="1779632"/>
          </a:xfrm>
          <a:prstGeom prst="rect">
            <a:avLst/>
          </a:prstGeom>
          <a:noFill/>
          <a:ln>
            <a:noFill/>
          </a:ln>
        </p:spPr>
      </p:pic>
      <p:sp>
        <p:nvSpPr>
          <p:cNvPr id="472" name="Google Shape;472;p11"/>
          <p:cNvSpPr txBox="1"/>
          <p:nvPr>
            <p:ph idx="1" type="subTitle"/>
          </p:nvPr>
        </p:nvSpPr>
        <p:spPr>
          <a:xfrm>
            <a:off x="984534" y="3242927"/>
            <a:ext cx="10659547" cy="2302169"/>
          </a:xfrm>
          <a:prstGeom prst="rect">
            <a:avLst/>
          </a:prstGeom>
          <a:solidFill>
            <a:srgbClr val="FFFFFF"/>
          </a:solidFill>
          <a:ln>
            <a:noFill/>
          </a:ln>
        </p:spPr>
        <p:txBody>
          <a:bodyPr anchorCtr="0" anchor="ctr" bIns="45700" lIns="91425" spcFirstLastPara="1" rIns="91425" wrap="square" tIns="45700">
            <a:spAutoFit/>
          </a:bodyPr>
          <a:lstStyle/>
          <a:p>
            <a:pPr indent="0" lvl="0" marL="0" marR="0" rtl="0" algn="l">
              <a:lnSpc>
                <a:spcPct val="100000"/>
              </a:lnSpc>
              <a:spcBef>
                <a:spcPts val="0"/>
              </a:spcBef>
              <a:spcAft>
                <a:spcPts val="0"/>
              </a:spcAft>
              <a:buClr>
                <a:srgbClr val="C00000"/>
              </a:buClr>
              <a:buSzPts val="2400"/>
              <a:buFont typeface="Arial"/>
              <a:buNone/>
            </a:pPr>
            <a:r>
              <a:rPr b="1" i="0" lang="en-US" sz="2400" u="none" cap="none" strike="noStrike">
                <a:solidFill>
                  <a:srgbClr val="C00000"/>
                </a:solidFill>
                <a:latin typeface="Arial"/>
                <a:ea typeface="Arial"/>
                <a:cs typeface="Arial"/>
                <a:sym typeface="Arial"/>
              </a:rPr>
              <a:t>TEAMWORK </a:t>
            </a:r>
            <a:r>
              <a:rPr b="0" i="0" lang="en-US" sz="2400" u="none" cap="none" strike="noStrike">
                <a:solidFill>
                  <a:schemeClr val="dk1"/>
                </a:solidFill>
                <a:latin typeface="Arial"/>
                <a:ea typeface="Arial"/>
                <a:cs typeface="Arial"/>
                <a:sym typeface="Arial"/>
              </a:rPr>
              <a:t>within their group as they work on the weekly submissions</a:t>
            </a:r>
            <a:endParaRPr b="1" i="0" sz="2400" u="none" cap="none" strike="noStrike">
              <a:solidFill>
                <a:srgbClr val="C00000"/>
              </a:solidFill>
              <a:latin typeface="Arial"/>
              <a:ea typeface="Arial"/>
              <a:cs typeface="Arial"/>
              <a:sym typeface="Arial"/>
            </a:endParaRPr>
          </a:p>
          <a:p>
            <a:pPr indent="0" lvl="0" marL="0" marR="0" rtl="0" algn="l">
              <a:lnSpc>
                <a:spcPct val="100000"/>
              </a:lnSpc>
              <a:spcBef>
                <a:spcPts val="3000"/>
              </a:spcBef>
              <a:spcAft>
                <a:spcPts val="0"/>
              </a:spcAft>
              <a:buClr>
                <a:srgbClr val="C00000"/>
              </a:buClr>
              <a:buSzPts val="2400"/>
              <a:buFont typeface="Arial"/>
              <a:buNone/>
            </a:pPr>
            <a:r>
              <a:rPr b="1" i="0" lang="en-US" sz="2400" u="none" cap="none" strike="noStrike">
                <a:solidFill>
                  <a:srgbClr val="C00000"/>
                </a:solidFill>
                <a:latin typeface="Arial"/>
                <a:ea typeface="Arial"/>
                <a:cs typeface="Arial"/>
                <a:sym typeface="Arial"/>
              </a:rPr>
              <a:t>COMPETITION </a:t>
            </a:r>
            <a:r>
              <a:rPr b="0" i="0" lang="en-US" sz="2400" u="none" cap="none" strike="noStrike">
                <a:solidFill>
                  <a:schemeClr val="dk1"/>
                </a:solidFill>
                <a:latin typeface="Arial"/>
                <a:ea typeface="Arial"/>
                <a:cs typeface="Arial"/>
                <a:sym typeface="Arial"/>
              </a:rPr>
              <a:t>while competing against other teams from across the country</a:t>
            </a:r>
            <a:endParaRPr/>
          </a:p>
          <a:p>
            <a:pPr indent="0" lvl="0" marL="0" marR="0" rtl="0" algn="l">
              <a:lnSpc>
                <a:spcPct val="100000"/>
              </a:lnSpc>
              <a:spcBef>
                <a:spcPts val="3000"/>
              </a:spcBef>
              <a:spcAft>
                <a:spcPts val="0"/>
              </a:spcAft>
              <a:buClr>
                <a:srgbClr val="C00000"/>
              </a:buClr>
              <a:buSzPts val="2400"/>
              <a:buFont typeface="Arial"/>
              <a:buNone/>
            </a:pPr>
            <a:r>
              <a:rPr b="1" i="0" lang="en-US" sz="2400" u="none" cap="none" strike="noStrike">
                <a:solidFill>
                  <a:srgbClr val="C00000"/>
                </a:solidFill>
                <a:latin typeface="Arial"/>
                <a:ea typeface="Arial"/>
                <a:cs typeface="Arial"/>
                <a:sym typeface="Arial"/>
              </a:rPr>
              <a:t>COLLABORATION	</a:t>
            </a:r>
            <a:r>
              <a:rPr b="0" i="0" lang="en-US" sz="2400" u="none" cap="none" strike="noStrike">
                <a:solidFill>
                  <a:schemeClr val="dk1"/>
                </a:solidFill>
                <a:latin typeface="Arial"/>
                <a:ea typeface="Arial"/>
                <a:cs typeface="Arial"/>
                <a:sym typeface="Arial"/>
              </a:rPr>
              <a:t>while preparing the best code for the final competition</a:t>
            </a:r>
            <a:endParaRPr b="1" i="0" sz="2400" u="none" cap="none" strike="noStrike">
              <a:solidFill>
                <a:srgbClr val="C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	</a:t>
            </a:r>
            <a:endParaRPr/>
          </a:p>
        </p:txBody>
      </p:sp>
      <p:sp>
        <p:nvSpPr>
          <p:cNvPr id="473" name="Google Shape;473;p11"/>
          <p:cNvSpPr/>
          <p:nvPr/>
        </p:nvSpPr>
        <p:spPr>
          <a:xfrm>
            <a:off x="358687" y="2125004"/>
            <a:ext cx="11474625" cy="83838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rgbClr val="000000"/>
                </a:solidFill>
                <a:latin typeface="Arial"/>
                <a:ea typeface="Arial"/>
                <a:cs typeface="Arial"/>
                <a:sym typeface="Arial"/>
              </a:rPr>
              <a:t>Zero Robotics Middle School Students will experience a unique mix of social interactions as they work on the 2022 challenge:</a:t>
            </a:r>
            <a:endParaRPr b="0" i="0" sz="1400" u="none" cap="none" strike="noStrike">
              <a:solidFill>
                <a:srgbClr val="000000"/>
              </a:solidFill>
              <a:latin typeface="Arial"/>
              <a:ea typeface="Arial"/>
              <a:cs typeface="Arial"/>
              <a:sym typeface="Arial"/>
            </a:endParaRPr>
          </a:p>
        </p:txBody>
      </p:sp>
      <p:sp>
        <p:nvSpPr>
          <p:cNvPr id="474" name="Google Shape;474;p11"/>
          <p:cNvSpPr txBox="1"/>
          <p:nvPr/>
        </p:nvSpPr>
        <p:spPr>
          <a:xfrm>
            <a:off x="152400" y="5521137"/>
            <a:ext cx="11821842" cy="1278844"/>
          </a:xfrm>
          <a:prstGeom prst="rect">
            <a:avLst/>
          </a:prstGeom>
          <a:solidFill>
            <a:srgbClr val="D8D8D8"/>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p:txBody>
      </p:sp>
      <p:pic>
        <p:nvPicPr>
          <p:cNvPr descr="Logo&#10;&#10;Description automatically generated" id="475" name="Google Shape;475;p11"/>
          <p:cNvPicPr preferRelativeResize="0"/>
          <p:nvPr/>
        </p:nvPicPr>
        <p:blipFill rotWithShape="1">
          <a:blip r:embed="rId4">
            <a:alphaModFix/>
          </a:blip>
          <a:srcRect b="0" l="0" r="0" t="0"/>
          <a:stretch/>
        </p:blipFill>
        <p:spPr>
          <a:xfrm>
            <a:off x="11127318" y="5648166"/>
            <a:ext cx="724852" cy="916759"/>
          </a:xfrm>
          <a:prstGeom prst="rect">
            <a:avLst/>
          </a:prstGeom>
          <a:noFill/>
          <a:ln>
            <a:noFill/>
          </a:ln>
        </p:spPr>
      </p:pic>
      <p:pic>
        <p:nvPicPr>
          <p:cNvPr descr="Logo, company name&#10;&#10;Description automatically generated" id="476" name="Google Shape;476;p11"/>
          <p:cNvPicPr preferRelativeResize="0"/>
          <p:nvPr/>
        </p:nvPicPr>
        <p:blipFill rotWithShape="1">
          <a:blip r:embed="rId5">
            <a:alphaModFix/>
          </a:blip>
          <a:srcRect b="0" l="0" r="0" t="0"/>
          <a:stretch/>
        </p:blipFill>
        <p:spPr>
          <a:xfrm>
            <a:off x="9922777" y="5726811"/>
            <a:ext cx="937634" cy="827050"/>
          </a:xfrm>
          <a:prstGeom prst="rect">
            <a:avLst/>
          </a:prstGeom>
          <a:noFill/>
          <a:ln>
            <a:noFill/>
          </a:ln>
        </p:spPr>
      </p:pic>
      <p:pic>
        <p:nvPicPr>
          <p:cNvPr descr="Text&#10;&#10;Description automatically generated with low confidence" id="477" name="Google Shape;477;p11"/>
          <p:cNvPicPr preferRelativeResize="0"/>
          <p:nvPr/>
        </p:nvPicPr>
        <p:blipFill rotWithShape="1">
          <a:blip r:embed="rId6">
            <a:alphaModFix/>
          </a:blip>
          <a:srcRect b="0" l="0" r="0" t="0"/>
          <a:stretch/>
        </p:blipFill>
        <p:spPr>
          <a:xfrm>
            <a:off x="436165" y="5428740"/>
            <a:ext cx="1690390" cy="1382683"/>
          </a:xfrm>
          <a:prstGeom prst="rect">
            <a:avLst/>
          </a:prstGeom>
          <a:noFill/>
          <a:ln>
            <a:noFill/>
          </a:ln>
        </p:spPr>
      </p:pic>
      <p:pic>
        <p:nvPicPr>
          <p:cNvPr id="478" name="Google Shape;478;p11"/>
          <p:cNvPicPr preferRelativeResize="0"/>
          <p:nvPr/>
        </p:nvPicPr>
        <p:blipFill rotWithShape="1">
          <a:blip r:embed="rId7">
            <a:alphaModFix/>
          </a:blip>
          <a:srcRect b="0" l="0" r="0" t="0"/>
          <a:stretch/>
        </p:blipFill>
        <p:spPr>
          <a:xfrm>
            <a:off x="2329721" y="5780553"/>
            <a:ext cx="1180172" cy="719566"/>
          </a:xfrm>
          <a:prstGeom prst="rect">
            <a:avLst/>
          </a:prstGeom>
          <a:noFill/>
          <a:ln>
            <a:noFill/>
          </a:ln>
        </p:spPr>
      </p:pic>
      <p:pic>
        <p:nvPicPr>
          <p:cNvPr id="479" name="Google Shape;479;p11"/>
          <p:cNvPicPr preferRelativeResize="0"/>
          <p:nvPr/>
        </p:nvPicPr>
        <p:blipFill rotWithShape="1">
          <a:blip r:embed="rId8">
            <a:alphaModFix/>
          </a:blip>
          <a:srcRect b="0" l="0" r="0" t="0"/>
          <a:stretch/>
        </p:blipFill>
        <p:spPr>
          <a:xfrm>
            <a:off x="7653801" y="5915451"/>
            <a:ext cx="900569" cy="490215"/>
          </a:xfrm>
          <a:prstGeom prst="rect">
            <a:avLst/>
          </a:prstGeom>
          <a:noFill/>
          <a:ln>
            <a:noFill/>
          </a:ln>
        </p:spPr>
      </p:pic>
      <p:pic>
        <p:nvPicPr>
          <p:cNvPr descr="Current ISS Crew - ARISS" id="480" name="Google Shape;480;p11"/>
          <p:cNvPicPr preferRelativeResize="0"/>
          <p:nvPr/>
        </p:nvPicPr>
        <p:blipFill rotWithShape="1">
          <a:blip r:embed="rId9">
            <a:alphaModFix/>
          </a:blip>
          <a:srcRect b="0" l="0" r="0" t="0"/>
          <a:stretch/>
        </p:blipFill>
        <p:spPr>
          <a:xfrm>
            <a:off x="3628934" y="5814700"/>
            <a:ext cx="1716752" cy="630410"/>
          </a:xfrm>
          <a:prstGeom prst="rect">
            <a:avLst/>
          </a:prstGeom>
          <a:noFill/>
          <a:ln>
            <a:noFill/>
          </a:ln>
        </p:spPr>
      </p:pic>
      <p:pic>
        <p:nvPicPr>
          <p:cNvPr id="481" name="Google Shape;481;p11"/>
          <p:cNvPicPr preferRelativeResize="0"/>
          <p:nvPr/>
        </p:nvPicPr>
        <p:blipFill rotWithShape="1">
          <a:blip r:embed="rId10">
            <a:alphaModFix/>
          </a:blip>
          <a:srcRect b="0" l="0" r="0" t="0"/>
          <a:stretch/>
        </p:blipFill>
        <p:spPr>
          <a:xfrm>
            <a:off x="5475672" y="5713222"/>
            <a:ext cx="915952" cy="939654"/>
          </a:xfrm>
          <a:prstGeom prst="rect">
            <a:avLst/>
          </a:prstGeom>
          <a:noFill/>
          <a:ln>
            <a:noFill/>
          </a:ln>
        </p:spPr>
      </p:pic>
      <p:pic>
        <p:nvPicPr>
          <p:cNvPr descr="Shape, arrow, circle&#10;&#10;Description automatically generated" id="482" name="Google Shape;482;p11"/>
          <p:cNvPicPr preferRelativeResize="0"/>
          <p:nvPr/>
        </p:nvPicPr>
        <p:blipFill rotWithShape="1">
          <a:blip r:embed="rId11">
            <a:alphaModFix/>
          </a:blip>
          <a:srcRect b="0" l="0" r="0" t="0"/>
          <a:stretch/>
        </p:blipFill>
        <p:spPr>
          <a:xfrm>
            <a:off x="8833299" y="5571685"/>
            <a:ext cx="846924" cy="1137302"/>
          </a:xfrm>
          <a:prstGeom prst="rect">
            <a:avLst/>
          </a:prstGeom>
          <a:noFill/>
          <a:ln>
            <a:noFill/>
          </a:ln>
        </p:spPr>
      </p:pic>
      <p:pic>
        <p:nvPicPr>
          <p:cNvPr descr="Icon&#10;&#10;Description automatically generated" id="483" name="Google Shape;483;p11"/>
          <p:cNvPicPr preferRelativeResize="0"/>
          <p:nvPr/>
        </p:nvPicPr>
        <p:blipFill rotWithShape="1">
          <a:blip r:embed="rId12">
            <a:alphaModFix/>
          </a:blip>
          <a:srcRect b="0" l="0" r="0" t="0"/>
          <a:stretch/>
        </p:blipFill>
        <p:spPr>
          <a:xfrm>
            <a:off x="6539280" y="5648166"/>
            <a:ext cx="890192" cy="1042552"/>
          </a:xfrm>
          <a:prstGeom prst="rect">
            <a:avLst/>
          </a:prstGeom>
          <a:noFill/>
          <a:ln>
            <a:noFill/>
          </a:ln>
        </p:spPr>
      </p:pic>
      <p:pic>
        <p:nvPicPr>
          <p:cNvPr id="484" name="Google Shape;484;p11"/>
          <p:cNvPicPr preferRelativeResize="0"/>
          <p:nvPr/>
        </p:nvPicPr>
        <p:blipFill rotWithShape="1">
          <a:blip r:embed="rId13">
            <a:alphaModFix/>
          </a:blip>
          <a:srcRect b="0" l="0" r="0" t="0"/>
          <a:stretch/>
        </p:blipFill>
        <p:spPr>
          <a:xfrm>
            <a:off x="1165053" y="5839143"/>
            <a:ext cx="1106945" cy="652737"/>
          </a:xfrm>
          <a:prstGeom prst="rect">
            <a:avLst/>
          </a:prstGeom>
          <a:solidFill>
            <a:schemeClr val="lt1"/>
          </a:solid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9" name="Shape 489"/>
        <p:cNvGrpSpPr/>
        <p:nvPr/>
      </p:nvGrpSpPr>
      <p:grpSpPr>
        <a:xfrm>
          <a:off x="0" y="0"/>
          <a:ext cx="0" cy="0"/>
          <a:chOff x="0" y="0"/>
          <a:chExt cx="0" cy="0"/>
        </a:xfrm>
      </p:grpSpPr>
      <p:pic>
        <p:nvPicPr>
          <p:cNvPr id="490" name="Google Shape;490;p57"/>
          <p:cNvPicPr preferRelativeResize="0"/>
          <p:nvPr/>
        </p:nvPicPr>
        <p:blipFill rotWithShape="1">
          <a:blip r:embed="rId3">
            <a:alphaModFix/>
          </a:blip>
          <a:srcRect b="0" l="0" r="0" t="0"/>
          <a:stretch/>
        </p:blipFill>
        <p:spPr>
          <a:xfrm>
            <a:off x="0" y="-19232"/>
            <a:ext cx="12192000" cy="1779632"/>
          </a:xfrm>
          <a:prstGeom prst="rect">
            <a:avLst/>
          </a:prstGeom>
          <a:noFill/>
          <a:ln>
            <a:noFill/>
          </a:ln>
        </p:spPr>
      </p:pic>
      <p:sp>
        <p:nvSpPr>
          <p:cNvPr id="491" name="Google Shape;491;p57"/>
          <p:cNvSpPr txBox="1"/>
          <p:nvPr>
            <p:ph idx="1" type="subTitle"/>
          </p:nvPr>
        </p:nvSpPr>
        <p:spPr>
          <a:xfrm>
            <a:off x="774463" y="3579682"/>
            <a:ext cx="10659600" cy="1200600"/>
          </a:xfrm>
          <a:prstGeom prst="rect">
            <a:avLst/>
          </a:prstGeom>
          <a:solidFill>
            <a:srgbClr val="FFFFFF"/>
          </a:solidFill>
          <a:ln>
            <a:noFill/>
          </a:ln>
        </p:spPr>
        <p:txBody>
          <a:bodyPr anchorCtr="0" anchor="ctr" bIns="45700" lIns="91425" spcFirstLastPara="1" rIns="91425" wrap="square" tIns="45700">
            <a:spAutoFit/>
          </a:bodyPr>
          <a:lstStyle/>
          <a:p>
            <a:pPr indent="0" lvl="0" marL="0" marR="0" rtl="0" algn="l">
              <a:lnSpc>
                <a:spcPct val="100000"/>
              </a:lnSpc>
              <a:spcBef>
                <a:spcPts val="0"/>
              </a:spcBef>
              <a:spcAft>
                <a:spcPts val="0"/>
              </a:spcAft>
              <a:buClr>
                <a:srgbClr val="C00000"/>
              </a:buClr>
              <a:buSzPts val="2400"/>
              <a:buFont typeface="Arial"/>
              <a:buNone/>
            </a:pPr>
            <a:r>
              <a:rPr b="1" i="0" lang="en-US" sz="2400" u="none" cap="none" strike="noStrike">
                <a:solidFill>
                  <a:schemeClr val="dk1"/>
                </a:solidFill>
                <a:latin typeface="Arial"/>
                <a:ea typeface="Arial"/>
                <a:cs typeface="Arial"/>
                <a:sym typeface="Arial"/>
              </a:rPr>
              <a:t>We are implementing capabilities to harness from Astrobee such as u</a:t>
            </a:r>
            <a:r>
              <a:rPr b="1" lang="en-US">
                <a:solidFill>
                  <a:schemeClr val="dk1"/>
                </a:solidFill>
              </a:rPr>
              <a:t>sing the camera for gesture recognition.</a:t>
            </a:r>
            <a:endParaRPr/>
          </a:p>
          <a:p>
            <a:pPr indent="-190500" lvl="0" marL="342900" marR="0" rtl="0" algn="l">
              <a:lnSpc>
                <a:spcPct val="100000"/>
              </a:lnSpc>
              <a:spcBef>
                <a:spcPts val="0"/>
              </a:spcBef>
              <a:spcAft>
                <a:spcPts val="0"/>
              </a:spcAft>
              <a:buClr>
                <a:srgbClr val="C00000"/>
              </a:buClr>
              <a:buSzPts val="2400"/>
              <a:buFont typeface="Arial"/>
              <a:buNone/>
            </a:pPr>
            <a:r>
              <a:t/>
            </a:r>
            <a:endParaRPr>
              <a:solidFill>
                <a:schemeClr val="dk1"/>
              </a:solidFill>
            </a:endParaRPr>
          </a:p>
        </p:txBody>
      </p:sp>
      <p:sp>
        <p:nvSpPr>
          <p:cNvPr id="492" name="Google Shape;492;p57"/>
          <p:cNvSpPr txBox="1"/>
          <p:nvPr/>
        </p:nvSpPr>
        <p:spPr>
          <a:xfrm>
            <a:off x="7088223" y="735842"/>
            <a:ext cx="4831928" cy="92333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5400"/>
              <a:buFont typeface="Arial"/>
              <a:buNone/>
            </a:pPr>
            <a:r>
              <a:rPr b="0" i="0" lang="en-US" sz="5400" u="none" cap="none" strike="noStrike">
                <a:solidFill>
                  <a:srgbClr val="FFFFFF"/>
                </a:solidFill>
                <a:latin typeface="Teko"/>
                <a:ea typeface="Teko"/>
                <a:cs typeface="Teko"/>
                <a:sym typeface="Teko"/>
              </a:rPr>
              <a:t>Future plans….</a:t>
            </a:r>
            <a:endParaRPr b="0" i="0" sz="1800" u="none" cap="none" strike="noStrike">
              <a:solidFill>
                <a:srgbClr val="FFFFFF"/>
              </a:solidFill>
              <a:latin typeface="Teko"/>
              <a:ea typeface="Teko"/>
              <a:cs typeface="Teko"/>
              <a:sym typeface="Teko"/>
            </a:endParaRPr>
          </a:p>
        </p:txBody>
      </p:sp>
      <p:sp>
        <p:nvSpPr>
          <p:cNvPr id="493" name="Google Shape;493;p57"/>
          <p:cNvSpPr/>
          <p:nvPr/>
        </p:nvSpPr>
        <p:spPr>
          <a:xfrm>
            <a:off x="358687" y="2125004"/>
            <a:ext cx="11474625" cy="83095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rgbClr val="000000"/>
                </a:solidFill>
                <a:latin typeface="Arial"/>
                <a:ea typeface="Arial"/>
                <a:cs typeface="Arial"/>
                <a:sym typeface="Arial"/>
              </a:rPr>
              <a:t>Currently the Zero Robotics team is preparing for a summer 2023 Middle School program and fall 2023 High School program.</a:t>
            </a:r>
            <a:endParaRPr b="0" i="0" sz="1400" u="none" cap="none" strike="noStrike">
              <a:solidFill>
                <a:srgbClr val="000000"/>
              </a:solidFill>
              <a:latin typeface="Arial"/>
              <a:ea typeface="Arial"/>
              <a:cs typeface="Arial"/>
              <a:sym typeface="Arial"/>
            </a:endParaRPr>
          </a:p>
        </p:txBody>
      </p:sp>
      <p:sp>
        <p:nvSpPr>
          <p:cNvPr id="494" name="Google Shape;494;p57"/>
          <p:cNvSpPr txBox="1"/>
          <p:nvPr/>
        </p:nvSpPr>
        <p:spPr>
          <a:xfrm>
            <a:off x="152400" y="5273997"/>
            <a:ext cx="11821842" cy="1278844"/>
          </a:xfrm>
          <a:prstGeom prst="rect">
            <a:avLst/>
          </a:prstGeom>
          <a:solidFill>
            <a:srgbClr val="D8D8D8"/>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p:txBody>
      </p:sp>
      <p:pic>
        <p:nvPicPr>
          <p:cNvPr descr="Logo&#10;&#10;Description automatically generated" id="495" name="Google Shape;495;p57"/>
          <p:cNvPicPr preferRelativeResize="0"/>
          <p:nvPr/>
        </p:nvPicPr>
        <p:blipFill rotWithShape="1">
          <a:blip r:embed="rId4">
            <a:alphaModFix/>
          </a:blip>
          <a:srcRect b="0" l="0" r="0" t="0"/>
          <a:stretch/>
        </p:blipFill>
        <p:spPr>
          <a:xfrm>
            <a:off x="9831918" y="5401026"/>
            <a:ext cx="724852" cy="916759"/>
          </a:xfrm>
          <a:prstGeom prst="rect">
            <a:avLst/>
          </a:prstGeom>
          <a:noFill/>
          <a:ln>
            <a:noFill/>
          </a:ln>
        </p:spPr>
      </p:pic>
      <p:pic>
        <p:nvPicPr>
          <p:cNvPr descr="Logo, company name&#10;&#10;Description automatically generated" id="496" name="Google Shape;496;p57"/>
          <p:cNvPicPr preferRelativeResize="0"/>
          <p:nvPr/>
        </p:nvPicPr>
        <p:blipFill rotWithShape="1">
          <a:blip r:embed="rId5">
            <a:alphaModFix/>
          </a:blip>
          <a:srcRect b="0" l="0" r="0" t="0"/>
          <a:stretch/>
        </p:blipFill>
        <p:spPr>
          <a:xfrm>
            <a:off x="8855977" y="5479671"/>
            <a:ext cx="937634" cy="827050"/>
          </a:xfrm>
          <a:prstGeom prst="rect">
            <a:avLst/>
          </a:prstGeom>
          <a:noFill/>
          <a:ln>
            <a:noFill/>
          </a:ln>
        </p:spPr>
      </p:pic>
      <p:pic>
        <p:nvPicPr>
          <p:cNvPr descr="Text&#10;&#10;Description automatically generated with low confidence" id="497" name="Google Shape;497;p57"/>
          <p:cNvPicPr preferRelativeResize="0"/>
          <p:nvPr/>
        </p:nvPicPr>
        <p:blipFill rotWithShape="1">
          <a:blip r:embed="rId6">
            <a:alphaModFix/>
          </a:blip>
          <a:srcRect b="0" l="0" r="0" t="0"/>
          <a:stretch/>
        </p:blipFill>
        <p:spPr>
          <a:xfrm>
            <a:off x="436165" y="5181600"/>
            <a:ext cx="1690390" cy="1382683"/>
          </a:xfrm>
          <a:prstGeom prst="rect">
            <a:avLst/>
          </a:prstGeom>
          <a:noFill/>
          <a:ln>
            <a:noFill/>
          </a:ln>
        </p:spPr>
      </p:pic>
      <p:pic>
        <p:nvPicPr>
          <p:cNvPr id="498" name="Google Shape;498;p57"/>
          <p:cNvPicPr preferRelativeResize="0"/>
          <p:nvPr/>
        </p:nvPicPr>
        <p:blipFill rotWithShape="1">
          <a:blip r:embed="rId7">
            <a:alphaModFix/>
          </a:blip>
          <a:srcRect b="0" l="0" r="0" t="0"/>
          <a:stretch/>
        </p:blipFill>
        <p:spPr>
          <a:xfrm>
            <a:off x="2329721" y="5533413"/>
            <a:ext cx="1180172" cy="719566"/>
          </a:xfrm>
          <a:prstGeom prst="rect">
            <a:avLst/>
          </a:prstGeom>
          <a:noFill/>
          <a:ln>
            <a:noFill/>
          </a:ln>
        </p:spPr>
      </p:pic>
      <p:pic>
        <p:nvPicPr>
          <p:cNvPr id="499" name="Google Shape;499;p57"/>
          <p:cNvPicPr preferRelativeResize="0"/>
          <p:nvPr/>
        </p:nvPicPr>
        <p:blipFill rotWithShape="1">
          <a:blip r:embed="rId8">
            <a:alphaModFix/>
          </a:blip>
          <a:srcRect b="0" l="0" r="0" t="0"/>
          <a:stretch/>
        </p:blipFill>
        <p:spPr>
          <a:xfrm>
            <a:off x="7044201" y="5668311"/>
            <a:ext cx="900569" cy="490215"/>
          </a:xfrm>
          <a:prstGeom prst="rect">
            <a:avLst/>
          </a:prstGeom>
          <a:noFill/>
          <a:ln>
            <a:noFill/>
          </a:ln>
        </p:spPr>
      </p:pic>
      <p:pic>
        <p:nvPicPr>
          <p:cNvPr descr="Current ISS Crew - ARISS" id="500" name="Google Shape;500;p57"/>
          <p:cNvPicPr preferRelativeResize="0"/>
          <p:nvPr/>
        </p:nvPicPr>
        <p:blipFill rotWithShape="1">
          <a:blip r:embed="rId9">
            <a:alphaModFix/>
          </a:blip>
          <a:srcRect b="0" l="0" r="0" t="0"/>
          <a:stretch/>
        </p:blipFill>
        <p:spPr>
          <a:xfrm>
            <a:off x="3476534" y="5567560"/>
            <a:ext cx="1716751" cy="630410"/>
          </a:xfrm>
          <a:prstGeom prst="rect">
            <a:avLst/>
          </a:prstGeom>
          <a:noFill/>
          <a:ln>
            <a:noFill/>
          </a:ln>
        </p:spPr>
      </p:pic>
      <p:pic>
        <p:nvPicPr>
          <p:cNvPr id="501" name="Google Shape;501;p57"/>
          <p:cNvPicPr preferRelativeResize="0"/>
          <p:nvPr/>
        </p:nvPicPr>
        <p:blipFill rotWithShape="1">
          <a:blip r:embed="rId10">
            <a:alphaModFix/>
          </a:blip>
          <a:srcRect b="0" l="0" r="0" t="0"/>
          <a:stretch/>
        </p:blipFill>
        <p:spPr>
          <a:xfrm>
            <a:off x="5247072" y="5466082"/>
            <a:ext cx="915952" cy="939654"/>
          </a:xfrm>
          <a:prstGeom prst="rect">
            <a:avLst/>
          </a:prstGeom>
          <a:noFill/>
          <a:ln>
            <a:noFill/>
          </a:ln>
        </p:spPr>
      </p:pic>
      <p:pic>
        <p:nvPicPr>
          <p:cNvPr descr="Shape, arrow, circle&#10;&#10;Description automatically generated" id="502" name="Google Shape;502;p57"/>
          <p:cNvPicPr preferRelativeResize="0"/>
          <p:nvPr/>
        </p:nvPicPr>
        <p:blipFill rotWithShape="1">
          <a:blip r:embed="rId11">
            <a:alphaModFix/>
          </a:blip>
          <a:srcRect b="0" l="0" r="0" t="0"/>
          <a:stretch/>
        </p:blipFill>
        <p:spPr>
          <a:xfrm>
            <a:off x="7995099" y="5324545"/>
            <a:ext cx="846924" cy="1137302"/>
          </a:xfrm>
          <a:prstGeom prst="rect">
            <a:avLst/>
          </a:prstGeom>
          <a:noFill/>
          <a:ln>
            <a:noFill/>
          </a:ln>
        </p:spPr>
      </p:pic>
      <p:pic>
        <p:nvPicPr>
          <p:cNvPr descr="Icon&#10;&#10;Description automatically generated" id="503" name="Google Shape;503;p57"/>
          <p:cNvPicPr preferRelativeResize="0"/>
          <p:nvPr/>
        </p:nvPicPr>
        <p:blipFill rotWithShape="1">
          <a:blip r:embed="rId12">
            <a:alphaModFix/>
          </a:blip>
          <a:srcRect b="0" l="0" r="0" t="0"/>
          <a:stretch/>
        </p:blipFill>
        <p:spPr>
          <a:xfrm>
            <a:off x="6082080" y="5401026"/>
            <a:ext cx="890192" cy="1042552"/>
          </a:xfrm>
          <a:prstGeom prst="rect">
            <a:avLst/>
          </a:prstGeom>
          <a:noFill/>
          <a:ln>
            <a:noFill/>
          </a:ln>
        </p:spPr>
      </p:pic>
      <p:pic>
        <p:nvPicPr>
          <p:cNvPr id="504" name="Google Shape;504;p57"/>
          <p:cNvPicPr preferRelativeResize="0"/>
          <p:nvPr/>
        </p:nvPicPr>
        <p:blipFill rotWithShape="1">
          <a:blip r:embed="rId13">
            <a:alphaModFix/>
          </a:blip>
          <a:srcRect b="0" l="0" r="0" t="0"/>
          <a:stretch/>
        </p:blipFill>
        <p:spPr>
          <a:xfrm>
            <a:off x="1165053" y="5592003"/>
            <a:ext cx="1106945" cy="652737"/>
          </a:xfrm>
          <a:prstGeom prst="rect">
            <a:avLst/>
          </a:prstGeom>
          <a:solidFill>
            <a:schemeClr val="lt1"/>
          </a:solidFill>
          <a:ln>
            <a:noFill/>
          </a:ln>
        </p:spPr>
      </p:pic>
      <p:pic>
        <p:nvPicPr>
          <p:cNvPr id="505" name="Google Shape;505;p57"/>
          <p:cNvPicPr preferRelativeResize="0"/>
          <p:nvPr/>
        </p:nvPicPr>
        <p:blipFill rotWithShape="1">
          <a:blip r:embed="rId14">
            <a:alphaModFix/>
          </a:blip>
          <a:srcRect b="0" l="0" r="0" t="0"/>
          <a:stretch/>
        </p:blipFill>
        <p:spPr>
          <a:xfrm>
            <a:off x="10624468" y="5681216"/>
            <a:ext cx="1372063" cy="575501"/>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9" name="Shape 509"/>
        <p:cNvGrpSpPr/>
        <p:nvPr/>
      </p:nvGrpSpPr>
      <p:grpSpPr>
        <a:xfrm>
          <a:off x="0" y="0"/>
          <a:ext cx="0" cy="0"/>
          <a:chOff x="0" y="0"/>
          <a:chExt cx="0" cy="0"/>
        </a:xfrm>
      </p:grpSpPr>
      <p:sp>
        <p:nvSpPr>
          <p:cNvPr id="510" name="Google Shape;510;p30"/>
          <p:cNvSpPr txBox="1"/>
          <p:nvPr>
            <p:ph type="title"/>
          </p:nvPr>
        </p:nvSpPr>
        <p:spPr>
          <a:xfrm>
            <a:off x="377358" y="665134"/>
            <a:ext cx="8875395" cy="695960"/>
          </a:xfrm>
          <a:prstGeom prst="rect">
            <a:avLst/>
          </a:prstGeom>
          <a:noFill/>
          <a:ln>
            <a:noFill/>
          </a:ln>
        </p:spPr>
        <p:txBody>
          <a:bodyPr anchorCtr="0" anchor="t" bIns="0" lIns="0" spcFirstLastPara="1" rIns="0" wrap="square" tIns="12050">
            <a:spAutoFit/>
          </a:bodyPr>
          <a:lstStyle/>
          <a:p>
            <a:pPr indent="0" lvl="0" marL="12700" rtl="0" algn="l">
              <a:lnSpc>
                <a:spcPct val="100000"/>
              </a:lnSpc>
              <a:spcBef>
                <a:spcPts val="0"/>
              </a:spcBef>
              <a:spcAft>
                <a:spcPts val="0"/>
              </a:spcAft>
              <a:buSzPts val="1400"/>
              <a:buNone/>
            </a:pPr>
            <a:r>
              <a:rPr b="1" lang="en-US" sz="4400">
                <a:solidFill>
                  <a:srgbClr val="FFFFFF"/>
                </a:solidFill>
                <a:latin typeface="Cambria"/>
                <a:ea typeface="Cambria"/>
                <a:cs typeface="Cambria"/>
                <a:sym typeface="Cambria"/>
              </a:rPr>
              <a:t>Thanking the Zero Robotics Team!</a:t>
            </a:r>
            <a:endParaRPr sz="4400">
              <a:latin typeface="Cambria"/>
              <a:ea typeface="Cambria"/>
              <a:cs typeface="Cambria"/>
              <a:sym typeface="Cambria"/>
            </a:endParaRPr>
          </a:p>
        </p:txBody>
      </p:sp>
      <p:sp>
        <p:nvSpPr>
          <p:cNvPr id="511" name="Google Shape;511;p30"/>
          <p:cNvSpPr/>
          <p:nvPr/>
        </p:nvSpPr>
        <p:spPr>
          <a:xfrm>
            <a:off x="275463" y="1599057"/>
            <a:ext cx="11642090" cy="5107305"/>
          </a:xfrm>
          <a:custGeom>
            <a:rect b="b" l="l" r="r" t="t"/>
            <a:pathLst>
              <a:path extrusionOk="0" h="5107305" w="11642090">
                <a:moveTo>
                  <a:pt x="0" y="0"/>
                </a:moveTo>
                <a:lnTo>
                  <a:pt x="11641836" y="0"/>
                </a:lnTo>
                <a:lnTo>
                  <a:pt x="11641836" y="5106924"/>
                </a:lnTo>
                <a:lnTo>
                  <a:pt x="0" y="5106924"/>
                </a:lnTo>
                <a:lnTo>
                  <a:pt x="0" y="0"/>
                </a:lnTo>
                <a:close/>
              </a:path>
            </a:pathLst>
          </a:custGeom>
          <a:noFill/>
          <a:ln cap="flat" cmpd="sng" w="9525">
            <a:solidFill>
              <a:srgbClr val="000000"/>
            </a:solidFill>
            <a:prstDash val="solid"/>
            <a:round/>
            <a:headEnd len="sm" w="sm" type="none"/>
            <a:tailEnd len="sm" w="sm" type="none"/>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p:txBody>
      </p:sp>
      <p:sp>
        <p:nvSpPr>
          <p:cNvPr id="512" name="Google Shape;512;p30"/>
          <p:cNvSpPr txBox="1"/>
          <p:nvPr/>
        </p:nvSpPr>
        <p:spPr>
          <a:xfrm>
            <a:off x="377354" y="1578692"/>
            <a:ext cx="11190000" cy="4995600"/>
          </a:xfrm>
          <a:prstGeom prst="rect">
            <a:avLst/>
          </a:prstGeom>
          <a:noFill/>
          <a:ln>
            <a:noFill/>
          </a:ln>
        </p:spPr>
        <p:txBody>
          <a:bodyPr anchorCtr="0" anchor="t" bIns="0" lIns="0" spcFirstLastPara="1" rIns="0" wrap="square" tIns="84450">
            <a:spAutoFit/>
          </a:bodyPr>
          <a:lstStyle/>
          <a:p>
            <a:pPr indent="-368300" lvl="0" marL="457200" marR="0" rtl="0" algn="l">
              <a:lnSpc>
                <a:spcPct val="150000"/>
              </a:lnSpc>
              <a:spcBef>
                <a:spcPts val="0"/>
              </a:spcBef>
              <a:spcAft>
                <a:spcPts val="0"/>
              </a:spcAft>
              <a:buClr>
                <a:srgbClr val="000000"/>
              </a:buClr>
              <a:buSzPts val="2200"/>
              <a:buFont typeface="Times New Roman"/>
              <a:buChar char="●"/>
            </a:pPr>
            <a:r>
              <a:rPr i="0" lang="en-US" sz="2200" u="none" cap="none" strike="noStrike">
                <a:solidFill>
                  <a:srgbClr val="000000"/>
                </a:solidFill>
                <a:latin typeface="Times New Roman"/>
                <a:ea typeface="Times New Roman"/>
                <a:cs typeface="Times New Roman"/>
                <a:sym typeface="Times New Roman"/>
              </a:rPr>
              <a:t>Danielle Wood, MIT, Principal Investigator</a:t>
            </a:r>
            <a:endParaRPr i="0" sz="2200" u="none" cap="none" strike="noStrike">
              <a:solidFill>
                <a:srgbClr val="000000"/>
              </a:solidFill>
              <a:latin typeface="Times New Roman"/>
              <a:ea typeface="Times New Roman"/>
              <a:cs typeface="Times New Roman"/>
              <a:sym typeface="Times New Roman"/>
            </a:endParaRPr>
          </a:p>
          <a:p>
            <a:pPr indent="-368300" lvl="0" marL="457200" marR="5080" rtl="0" algn="l">
              <a:lnSpc>
                <a:spcPct val="150000"/>
              </a:lnSpc>
              <a:spcBef>
                <a:spcPts val="0"/>
              </a:spcBef>
              <a:spcAft>
                <a:spcPts val="0"/>
              </a:spcAft>
              <a:buClr>
                <a:srgbClr val="000000"/>
              </a:buClr>
              <a:buSzPts val="2200"/>
              <a:buFont typeface="Times New Roman"/>
              <a:buChar char="●"/>
            </a:pPr>
            <a:r>
              <a:rPr i="0" lang="en-US" sz="2200" u="none" cap="none" strike="noStrike">
                <a:solidFill>
                  <a:srgbClr val="000000"/>
                </a:solidFill>
                <a:latin typeface="Times New Roman"/>
                <a:ea typeface="Times New Roman"/>
                <a:cs typeface="Times New Roman"/>
                <a:sym typeface="Times New Roman"/>
              </a:rPr>
              <a:t>Katie Magrane &amp; Intern Team, Innovation Learning Center</a:t>
            </a:r>
            <a:endParaRPr i="0" sz="2200" u="none" cap="none" strike="noStrike">
              <a:solidFill>
                <a:srgbClr val="000000"/>
              </a:solidFill>
              <a:latin typeface="Times New Roman"/>
              <a:ea typeface="Times New Roman"/>
              <a:cs typeface="Times New Roman"/>
              <a:sym typeface="Times New Roman"/>
            </a:endParaRPr>
          </a:p>
          <a:p>
            <a:pPr indent="-368300" lvl="0" marL="457200" marR="0" rtl="0" algn="l">
              <a:lnSpc>
                <a:spcPct val="150000"/>
              </a:lnSpc>
              <a:spcBef>
                <a:spcPts val="0"/>
              </a:spcBef>
              <a:spcAft>
                <a:spcPts val="0"/>
              </a:spcAft>
              <a:buClr>
                <a:srgbClr val="000000"/>
              </a:buClr>
              <a:buSzPts val="2200"/>
              <a:buFont typeface="Times New Roman"/>
              <a:buChar char="●"/>
            </a:pPr>
            <a:r>
              <a:rPr i="0" lang="en-US" sz="2200" u="none" cap="none" strike="noStrike">
                <a:solidFill>
                  <a:srgbClr val="000000"/>
                </a:solidFill>
                <a:latin typeface="Times New Roman"/>
                <a:ea typeface="Times New Roman"/>
                <a:cs typeface="Times New Roman"/>
                <a:sym typeface="Times New Roman"/>
              </a:rPr>
              <a:t>Alvar Saenz-Otero, MIT ZR Co-Founder and Technical Expert</a:t>
            </a:r>
            <a:endParaRPr i="0" sz="2200" u="none" cap="none" strike="noStrike">
              <a:solidFill>
                <a:srgbClr val="000000"/>
              </a:solidFill>
              <a:latin typeface="Times New Roman"/>
              <a:ea typeface="Times New Roman"/>
              <a:cs typeface="Times New Roman"/>
              <a:sym typeface="Times New Roman"/>
            </a:endParaRPr>
          </a:p>
          <a:p>
            <a:pPr indent="-368300" lvl="0" marL="457200" marR="0" rtl="0" algn="l">
              <a:lnSpc>
                <a:spcPct val="150000"/>
              </a:lnSpc>
              <a:spcBef>
                <a:spcPts val="0"/>
              </a:spcBef>
              <a:spcAft>
                <a:spcPts val="0"/>
              </a:spcAft>
              <a:buClr>
                <a:srgbClr val="000000"/>
              </a:buClr>
              <a:buSzPts val="2200"/>
              <a:buFont typeface="Times New Roman"/>
              <a:buChar char="●"/>
            </a:pPr>
            <a:r>
              <a:rPr i="0" lang="en-US" sz="2200" u="none" cap="none" strike="noStrike">
                <a:solidFill>
                  <a:srgbClr val="000000"/>
                </a:solidFill>
                <a:latin typeface="Times New Roman"/>
                <a:ea typeface="Times New Roman"/>
                <a:cs typeface="Times New Roman"/>
                <a:sym typeface="Times New Roman"/>
              </a:rPr>
              <a:t>Wendy Feenstra, Aurora Flight Sciences, </a:t>
            </a:r>
            <a:endParaRPr sz="2200">
              <a:latin typeface="Times New Roman"/>
              <a:ea typeface="Times New Roman"/>
              <a:cs typeface="Times New Roman"/>
              <a:sym typeface="Times New Roman"/>
            </a:endParaRPr>
          </a:p>
          <a:p>
            <a:pPr indent="-368300" lvl="0" marL="457200" marR="0" rtl="0" algn="l">
              <a:lnSpc>
                <a:spcPct val="150000"/>
              </a:lnSpc>
              <a:spcBef>
                <a:spcPts val="0"/>
              </a:spcBef>
              <a:spcAft>
                <a:spcPts val="0"/>
              </a:spcAft>
              <a:buClr>
                <a:srgbClr val="000000"/>
              </a:buClr>
              <a:buSzPts val="2200"/>
              <a:buFont typeface="Times New Roman"/>
              <a:buChar char="●"/>
            </a:pPr>
            <a:r>
              <a:rPr i="0" lang="en-US" sz="2200" u="none" cap="none" strike="noStrike">
                <a:solidFill>
                  <a:srgbClr val="000000"/>
                </a:solidFill>
                <a:latin typeface="Times New Roman"/>
                <a:ea typeface="Times New Roman"/>
                <a:cs typeface="Times New Roman"/>
                <a:sym typeface="Times New Roman"/>
              </a:rPr>
              <a:t>Mizanul </a:t>
            </a:r>
            <a:r>
              <a:rPr lang="en-US" sz="2200">
                <a:latin typeface="Times New Roman"/>
                <a:ea typeface="Times New Roman"/>
                <a:cs typeface="Times New Roman"/>
                <a:sym typeface="Times New Roman"/>
              </a:rPr>
              <a:t>Chowdhury</a:t>
            </a:r>
            <a:r>
              <a:rPr i="0" lang="en-US" sz="2200" u="none" cap="none" strike="noStrike">
                <a:solidFill>
                  <a:srgbClr val="000000"/>
                </a:solidFill>
                <a:latin typeface="Times New Roman"/>
                <a:ea typeface="Times New Roman"/>
                <a:cs typeface="Times New Roman"/>
                <a:sym typeface="Times New Roman"/>
              </a:rPr>
              <a:t>, STEMX365, Technical </a:t>
            </a:r>
            <a:r>
              <a:rPr lang="en-US" sz="2200">
                <a:latin typeface="Times New Roman"/>
                <a:ea typeface="Times New Roman"/>
                <a:cs typeface="Times New Roman"/>
                <a:sym typeface="Times New Roman"/>
              </a:rPr>
              <a:t>Expert</a:t>
            </a:r>
            <a:endParaRPr i="0" sz="2200" u="none" cap="none" strike="noStrike">
              <a:solidFill>
                <a:srgbClr val="000000"/>
              </a:solidFill>
              <a:latin typeface="Times New Roman"/>
              <a:ea typeface="Times New Roman"/>
              <a:cs typeface="Times New Roman"/>
              <a:sym typeface="Times New Roman"/>
            </a:endParaRPr>
          </a:p>
          <a:p>
            <a:pPr indent="-368300" lvl="0" marL="457200" marR="0" rtl="0" algn="l">
              <a:lnSpc>
                <a:spcPct val="150000"/>
              </a:lnSpc>
              <a:spcBef>
                <a:spcPts val="0"/>
              </a:spcBef>
              <a:spcAft>
                <a:spcPts val="0"/>
              </a:spcAft>
              <a:buClr>
                <a:srgbClr val="000000"/>
              </a:buClr>
              <a:buSzPts val="2200"/>
              <a:buFont typeface="Times New Roman"/>
              <a:buChar char="●"/>
            </a:pPr>
            <a:r>
              <a:rPr i="0" lang="en-US" sz="2200" u="none" cap="none" strike="noStrike">
                <a:solidFill>
                  <a:srgbClr val="000000"/>
                </a:solidFill>
                <a:latin typeface="Times New Roman"/>
                <a:ea typeface="Times New Roman"/>
                <a:cs typeface="Times New Roman"/>
                <a:sym typeface="Times New Roman"/>
              </a:rPr>
              <a:t>Scott Dorrington, MIT Postdoc</a:t>
            </a:r>
            <a:endParaRPr i="0" sz="2200" u="none" cap="none" strike="noStrike">
              <a:solidFill>
                <a:srgbClr val="000000"/>
              </a:solidFill>
              <a:latin typeface="Times New Roman"/>
              <a:ea typeface="Times New Roman"/>
              <a:cs typeface="Times New Roman"/>
              <a:sym typeface="Times New Roman"/>
            </a:endParaRPr>
          </a:p>
          <a:p>
            <a:pPr indent="-368300" lvl="0" marL="457200" marR="0" rtl="0" algn="l">
              <a:lnSpc>
                <a:spcPct val="150000"/>
              </a:lnSpc>
              <a:spcBef>
                <a:spcPts val="0"/>
              </a:spcBef>
              <a:spcAft>
                <a:spcPts val="0"/>
              </a:spcAft>
              <a:buClr>
                <a:srgbClr val="000000"/>
              </a:buClr>
              <a:buSzPts val="2200"/>
              <a:buFont typeface="Times New Roman"/>
              <a:buChar char="●"/>
            </a:pPr>
            <a:r>
              <a:rPr i="0" lang="en-US" sz="2200" u="none" cap="none" strike="noStrike">
                <a:solidFill>
                  <a:srgbClr val="000000"/>
                </a:solidFill>
                <a:latin typeface="Times New Roman"/>
                <a:ea typeface="Times New Roman"/>
                <a:cs typeface="Times New Roman"/>
                <a:sym typeface="Times New Roman"/>
              </a:rPr>
              <a:t>Yiyun Zhang, MIT Grad Student</a:t>
            </a:r>
            <a:endParaRPr i="0" sz="2200" u="none" cap="none" strike="noStrike">
              <a:solidFill>
                <a:srgbClr val="000000"/>
              </a:solidFill>
              <a:latin typeface="Times New Roman"/>
              <a:ea typeface="Times New Roman"/>
              <a:cs typeface="Times New Roman"/>
              <a:sym typeface="Times New Roman"/>
            </a:endParaRPr>
          </a:p>
          <a:p>
            <a:pPr indent="-368300" lvl="0" marL="457200" marR="0" rtl="0" algn="l">
              <a:lnSpc>
                <a:spcPct val="150000"/>
              </a:lnSpc>
              <a:spcBef>
                <a:spcPts val="0"/>
              </a:spcBef>
              <a:spcAft>
                <a:spcPts val="0"/>
              </a:spcAft>
              <a:buClr>
                <a:srgbClr val="000000"/>
              </a:buClr>
              <a:buSzPts val="2200"/>
              <a:buFont typeface="Times New Roman"/>
              <a:buChar char="●"/>
            </a:pPr>
            <a:r>
              <a:rPr i="0" lang="en-US" sz="2200" u="none" cap="none" strike="noStrike">
                <a:solidFill>
                  <a:srgbClr val="000000"/>
                </a:solidFill>
                <a:latin typeface="Times New Roman"/>
                <a:ea typeface="Times New Roman"/>
                <a:cs typeface="Times New Roman"/>
                <a:sym typeface="Times New Roman"/>
              </a:rPr>
              <a:t>MIT Undergraduate Students and Interns</a:t>
            </a:r>
            <a:endParaRPr sz="2200">
              <a:latin typeface="Times New Roman"/>
              <a:ea typeface="Times New Roman"/>
              <a:cs typeface="Times New Roman"/>
              <a:sym typeface="Times New Roman"/>
            </a:endParaRPr>
          </a:p>
          <a:p>
            <a:pPr indent="-368300" lvl="0" marL="457200" marR="0" rtl="0" algn="l">
              <a:lnSpc>
                <a:spcPct val="150000"/>
              </a:lnSpc>
              <a:spcBef>
                <a:spcPts val="0"/>
              </a:spcBef>
              <a:spcAft>
                <a:spcPts val="0"/>
              </a:spcAft>
              <a:buClr>
                <a:srgbClr val="000000"/>
              </a:buClr>
              <a:buSzPts val="2200"/>
              <a:buFont typeface="Times New Roman"/>
              <a:buChar char="●"/>
            </a:pPr>
            <a:r>
              <a:rPr i="0" lang="en-US" sz="2200" u="none" cap="none" strike="noStrike">
                <a:solidFill>
                  <a:srgbClr val="000000"/>
                </a:solidFill>
                <a:latin typeface="Times New Roman"/>
                <a:ea typeface="Times New Roman"/>
                <a:cs typeface="Times New Roman"/>
                <a:sym typeface="Times New Roman"/>
              </a:rPr>
              <a:t>Collaborators from California State University, Long Beach and Navajo Technical University</a:t>
            </a:r>
            <a:endParaRPr i="0" sz="2200" u="none" cap="none" strike="noStrike">
              <a:solidFill>
                <a:srgbClr val="000000"/>
              </a:solidFill>
              <a:latin typeface="Times New Roman"/>
              <a:ea typeface="Times New Roman"/>
              <a:cs typeface="Times New Roman"/>
              <a:sym typeface="Times New Roman"/>
            </a:endParaRPr>
          </a:p>
          <a:p>
            <a:pPr indent="-368300" lvl="0" marL="457200" rtl="0" algn="l">
              <a:lnSpc>
                <a:spcPct val="150000"/>
              </a:lnSpc>
              <a:spcBef>
                <a:spcPts val="0"/>
              </a:spcBef>
              <a:spcAft>
                <a:spcPts val="0"/>
              </a:spcAft>
              <a:buClr>
                <a:schemeClr val="dk1"/>
              </a:buClr>
              <a:buSzPts val="2200"/>
              <a:buFont typeface="Times New Roman"/>
              <a:buChar char="●"/>
            </a:pPr>
            <a:r>
              <a:rPr lang="en-US" sz="2200">
                <a:solidFill>
                  <a:schemeClr val="dk1"/>
                </a:solidFill>
                <a:latin typeface="Times New Roman"/>
                <a:ea typeface="Times New Roman"/>
                <a:cs typeface="Times New Roman"/>
                <a:sym typeface="Times New Roman"/>
              </a:rPr>
              <a:t>+ Many collaborators, educators and supporters around the world!</a:t>
            </a:r>
            <a:endParaRPr sz="2200">
              <a:latin typeface="Times New Roman"/>
              <a:ea typeface="Times New Roman"/>
              <a:cs typeface="Times New Roman"/>
              <a:sym typeface="Times New Roman"/>
            </a:endParaRPr>
          </a:p>
        </p:txBody>
      </p:sp>
      <p:sp>
        <p:nvSpPr>
          <p:cNvPr id="513" name="Google Shape;513;p30"/>
          <p:cNvSpPr txBox="1"/>
          <p:nvPr/>
        </p:nvSpPr>
        <p:spPr>
          <a:xfrm>
            <a:off x="11166586" y="6422580"/>
            <a:ext cx="107314" cy="208279"/>
          </a:xfrm>
          <a:prstGeom prst="rect">
            <a:avLst/>
          </a:prstGeom>
          <a:noFill/>
          <a:ln>
            <a:noFill/>
          </a:ln>
        </p:spPr>
        <p:txBody>
          <a:bodyPr anchorCtr="0" anchor="t" bIns="0" lIns="0" spcFirstLastPara="1" rIns="0" wrap="square" tIns="12700">
            <a:spAutoFit/>
          </a:bodyPr>
          <a:lstStyle/>
          <a:p>
            <a:pPr indent="0" lvl="0" marL="1270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3</a:t>
            </a:r>
            <a:endParaRPr b="0" i="0" sz="1200" u="none" cap="none" strike="noStrike">
              <a:solidFill>
                <a:srgbClr val="000000"/>
              </a:solidFill>
              <a:latin typeface="Arial"/>
              <a:ea typeface="Arial"/>
              <a:cs typeface="Arial"/>
              <a:sym typeface="Arial"/>
            </a:endParaRPr>
          </a:p>
        </p:txBody>
      </p:sp>
      <p:pic>
        <p:nvPicPr>
          <p:cNvPr id="514" name="Google Shape;514;p30"/>
          <p:cNvPicPr preferRelativeResize="0"/>
          <p:nvPr/>
        </p:nvPicPr>
        <p:blipFill rotWithShape="1">
          <a:blip r:embed="rId3">
            <a:alphaModFix/>
          </a:blip>
          <a:srcRect b="0" l="0" r="0" t="0"/>
          <a:stretch/>
        </p:blipFill>
        <p:spPr>
          <a:xfrm rot="670633">
            <a:off x="9558798" y="51141"/>
            <a:ext cx="2338989" cy="2362200"/>
          </a:xfrm>
          <a:prstGeom prst="rect">
            <a:avLst/>
          </a:prstGeom>
          <a:noFill/>
          <a:ln>
            <a:noFill/>
          </a:ln>
        </p:spPr>
      </p:pic>
    </p:spTree>
  </p:cSld>
  <p:clrMapOvr>
    <a:masterClrMapping/>
  </p:clrMapOvr>
  <p:transition spd="med">
    <p:fade/>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pic>
        <p:nvPicPr>
          <p:cNvPr id="239" name="Google Shape;239;p3"/>
          <p:cNvPicPr preferRelativeResize="0"/>
          <p:nvPr/>
        </p:nvPicPr>
        <p:blipFill rotWithShape="1">
          <a:blip r:embed="rId3">
            <a:alphaModFix/>
          </a:blip>
          <a:srcRect b="0" l="0" r="0" t="0"/>
          <a:stretch/>
        </p:blipFill>
        <p:spPr>
          <a:xfrm>
            <a:off x="-5" y="7"/>
            <a:ext cx="12192000" cy="1779632"/>
          </a:xfrm>
          <a:prstGeom prst="rect">
            <a:avLst/>
          </a:prstGeom>
          <a:noFill/>
          <a:ln>
            <a:noFill/>
          </a:ln>
        </p:spPr>
      </p:pic>
      <p:pic>
        <p:nvPicPr>
          <p:cNvPr id="240" name="Google Shape;240;p3"/>
          <p:cNvPicPr preferRelativeResize="0"/>
          <p:nvPr/>
        </p:nvPicPr>
        <p:blipFill>
          <a:blip r:embed="rId4">
            <a:alphaModFix/>
          </a:blip>
          <a:stretch>
            <a:fillRect/>
          </a:stretch>
        </p:blipFill>
        <p:spPr>
          <a:xfrm>
            <a:off x="480563" y="1771825"/>
            <a:ext cx="11230874" cy="52272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 name="Shape 245"/>
        <p:cNvGrpSpPr/>
        <p:nvPr/>
      </p:nvGrpSpPr>
      <p:grpSpPr>
        <a:xfrm>
          <a:off x="0" y="0"/>
          <a:ext cx="0" cy="0"/>
          <a:chOff x="0" y="0"/>
          <a:chExt cx="0" cy="0"/>
        </a:xfrm>
      </p:grpSpPr>
      <p:pic>
        <p:nvPicPr>
          <p:cNvPr id="246" name="Google Shape;246;g2260967468a_1_2"/>
          <p:cNvPicPr preferRelativeResize="0"/>
          <p:nvPr/>
        </p:nvPicPr>
        <p:blipFill rotWithShape="1">
          <a:blip r:embed="rId3">
            <a:alphaModFix/>
          </a:blip>
          <a:srcRect b="0" l="0" r="0" t="0"/>
          <a:stretch/>
        </p:blipFill>
        <p:spPr>
          <a:xfrm>
            <a:off x="-82380" y="-7818"/>
            <a:ext cx="12192000" cy="1779632"/>
          </a:xfrm>
          <a:prstGeom prst="rect">
            <a:avLst/>
          </a:prstGeom>
          <a:noFill/>
          <a:ln>
            <a:noFill/>
          </a:ln>
        </p:spPr>
      </p:pic>
      <p:pic>
        <p:nvPicPr>
          <p:cNvPr id="247" name="Google Shape;247;g2260967468a_1_2"/>
          <p:cNvPicPr preferRelativeResize="0"/>
          <p:nvPr/>
        </p:nvPicPr>
        <p:blipFill>
          <a:blip r:embed="rId4">
            <a:alphaModFix/>
          </a:blip>
          <a:stretch>
            <a:fillRect/>
          </a:stretch>
        </p:blipFill>
        <p:spPr>
          <a:xfrm>
            <a:off x="76200" y="1881317"/>
            <a:ext cx="11957224" cy="505288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pic>
        <p:nvPicPr>
          <p:cNvPr id="253" name="Google Shape;253;p9"/>
          <p:cNvPicPr preferRelativeResize="0"/>
          <p:nvPr/>
        </p:nvPicPr>
        <p:blipFill rotWithShape="1">
          <a:blip r:embed="rId3">
            <a:alphaModFix/>
          </a:blip>
          <a:srcRect b="0" l="0" r="0" t="0"/>
          <a:stretch/>
        </p:blipFill>
        <p:spPr>
          <a:xfrm>
            <a:off x="0" y="-5394"/>
            <a:ext cx="12192000" cy="1779632"/>
          </a:xfrm>
          <a:prstGeom prst="rect">
            <a:avLst/>
          </a:prstGeom>
          <a:noFill/>
          <a:ln>
            <a:noFill/>
          </a:ln>
        </p:spPr>
      </p:pic>
      <p:sp>
        <p:nvSpPr>
          <p:cNvPr id="254" name="Google Shape;254;p9"/>
          <p:cNvSpPr txBox="1"/>
          <p:nvPr/>
        </p:nvSpPr>
        <p:spPr>
          <a:xfrm>
            <a:off x="4663479" y="743430"/>
            <a:ext cx="7528521" cy="92333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5400"/>
              <a:buFont typeface="Arial"/>
              <a:buNone/>
            </a:pPr>
            <a:r>
              <a:rPr b="0" i="0" lang="en-US" sz="5400" u="none" cap="none" strike="noStrike">
                <a:solidFill>
                  <a:schemeClr val="lt1"/>
                </a:solidFill>
                <a:latin typeface="Teko"/>
                <a:ea typeface="Teko"/>
                <a:cs typeface="Teko"/>
                <a:sym typeface="Teko"/>
              </a:rPr>
              <a:t>Tournament Structure &amp; Timeline</a:t>
            </a:r>
            <a:endParaRPr b="0" i="0" sz="1800" u="none" cap="none" strike="noStrike">
              <a:solidFill>
                <a:schemeClr val="lt1"/>
              </a:solidFill>
              <a:latin typeface="Teko"/>
              <a:ea typeface="Teko"/>
              <a:cs typeface="Teko"/>
              <a:sym typeface="Teko"/>
            </a:endParaRPr>
          </a:p>
        </p:txBody>
      </p:sp>
      <p:grpSp>
        <p:nvGrpSpPr>
          <p:cNvPr id="255" name="Google Shape;255;p9"/>
          <p:cNvGrpSpPr/>
          <p:nvPr/>
        </p:nvGrpSpPr>
        <p:grpSpPr>
          <a:xfrm>
            <a:off x="1898671" y="1777844"/>
            <a:ext cx="9801638" cy="4440814"/>
            <a:chOff x="1346803" y="1580823"/>
            <a:chExt cx="10146678" cy="4866177"/>
          </a:xfrm>
        </p:grpSpPr>
        <p:grpSp>
          <p:nvGrpSpPr>
            <p:cNvPr id="256" name="Google Shape;256;p9"/>
            <p:cNvGrpSpPr/>
            <p:nvPr/>
          </p:nvGrpSpPr>
          <p:grpSpPr>
            <a:xfrm>
              <a:off x="1346803" y="1996021"/>
              <a:ext cx="10146678" cy="4450979"/>
              <a:chOff x="1676400" y="1295400"/>
              <a:chExt cx="8763000" cy="4419600"/>
            </a:xfrm>
          </p:grpSpPr>
          <p:sp>
            <p:nvSpPr>
              <p:cNvPr id="257" name="Google Shape;257;p9"/>
              <p:cNvSpPr txBox="1"/>
              <p:nvPr/>
            </p:nvSpPr>
            <p:spPr>
              <a:xfrm>
                <a:off x="3047997" y="1981208"/>
                <a:ext cx="4419600" cy="762000"/>
              </a:xfrm>
              <a:prstGeom prst="rect">
                <a:avLst/>
              </a:prstGeom>
              <a:solidFill>
                <a:srgbClr val="7F7F7F"/>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00"/>
                  <a:buFont typeface="Arial"/>
                  <a:buNone/>
                </a:pPr>
                <a:r>
                  <a:rPr b="0" i="0" lang="en-US" sz="2200" u="none" cap="none" strike="noStrike">
                    <a:solidFill>
                      <a:srgbClr val="000000"/>
                    </a:solidFill>
                    <a:latin typeface="Arial"/>
                    <a:ea typeface="Arial"/>
                    <a:cs typeface="Arial"/>
                    <a:sym typeface="Arial"/>
                  </a:rPr>
                  <a:t>Field Day/</a:t>
                </a:r>
                <a:r>
                  <a:rPr b="0" i="0" lang="en-US" sz="2200" u="none" cap="none" strike="noStrike">
                    <a:solidFill>
                      <a:schemeClr val="dk1"/>
                    </a:solidFill>
                    <a:latin typeface="Arial"/>
                    <a:ea typeface="Arial"/>
                    <a:cs typeface="Arial"/>
                    <a:sym typeface="Arial"/>
                  </a:rPr>
                  <a:t>Practice Regional Competition</a:t>
                </a:r>
                <a:endParaRPr b="0" i="0" sz="2200" u="none" cap="none" strike="noStrike">
                  <a:solidFill>
                    <a:srgbClr val="000000"/>
                  </a:solidFill>
                  <a:latin typeface="Arial"/>
                  <a:ea typeface="Arial"/>
                  <a:cs typeface="Arial"/>
                  <a:sym typeface="Arial"/>
                </a:endParaRPr>
              </a:p>
            </p:txBody>
          </p:sp>
          <p:sp>
            <p:nvSpPr>
              <p:cNvPr id="258" name="Google Shape;258;p9"/>
              <p:cNvSpPr txBox="1"/>
              <p:nvPr/>
            </p:nvSpPr>
            <p:spPr>
              <a:xfrm>
                <a:off x="3047997" y="2970188"/>
                <a:ext cx="4419600" cy="533400"/>
              </a:xfrm>
              <a:prstGeom prst="rect">
                <a:avLst/>
              </a:prstGeom>
              <a:solidFill>
                <a:srgbClr val="7F7F7F"/>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600"/>
                  <a:buFont typeface="Arial"/>
                  <a:buNone/>
                </a:pPr>
                <a:r>
                  <a:rPr b="0" i="0" lang="en-US" sz="2400" u="none" cap="none" strike="noStrike">
                    <a:solidFill>
                      <a:schemeClr val="dk1"/>
                    </a:solidFill>
                    <a:latin typeface="Arial"/>
                    <a:ea typeface="Arial"/>
                    <a:cs typeface="Arial"/>
                    <a:sym typeface="Arial"/>
                  </a:rPr>
                  <a:t>Regional Competition</a:t>
                </a:r>
                <a:endParaRPr b="0" i="0" sz="1800" u="none" cap="none" strike="noStrike">
                  <a:solidFill>
                    <a:srgbClr val="000000"/>
                  </a:solidFill>
                  <a:latin typeface="Arial"/>
                  <a:ea typeface="Arial"/>
                  <a:cs typeface="Arial"/>
                  <a:sym typeface="Arial"/>
                </a:endParaRPr>
              </a:p>
            </p:txBody>
          </p:sp>
          <p:sp>
            <p:nvSpPr>
              <p:cNvPr id="259" name="Google Shape;259;p9"/>
              <p:cNvSpPr txBox="1"/>
              <p:nvPr/>
            </p:nvSpPr>
            <p:spPr>
              <a:xfrm>
                <a:off x="3048000" y="4419600"/>
                <a:ext cx="4419600" cy="533400"/>
              </a:xfrm>
              <a:prstGeom prst="rect">
                <a:avLst/>
              </a:prstGeom>
              <a:solidFill>
                <a:srgbClr val="7F7F7F"/>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00"/>
                  <a:buFont typeface="Arial"/>
                  <a:buNone/>
                </a:pPr>
                <a:r>
                  <a:t/>
                </a:r>
                <a:endParaRPr b="0" i="0" sz="1800" u="none" cap="none" strike="noStrike">
                  <a:solidFill>
                    <a:srgbClr val="000000"/>
                  </a:solidFill>
                  <a:latin typeface="Arial"/>
                  <a:ea typeface="Arial"/>
                  <a:cs typeface="Arial"/>
                  <a:sym typeface="Arial"/>
                </a:endParaRPr>
              </a:p>
            </p:txBody>
          </p:sp>
          <p:sp>
            <p:nvSpPr>
              <p:cNvPr id="260" name="Google Shape;260;p9"/>
              <p:cNvSpPr txBox="1"/>
              <p:nvPr/>
            </p:nvSpPr>
            <p:spPr>
              <a:xfrm>
                <a:off x="3048000" y="5181600"/>
                <a:ext cx="7391400" cy="457200"/>
              </a:xfrm>
              <a:prstGeom prst="rect">
                <a:avLst/>
              </a:prstGeom>
              <a:solidFill>
                <a:srgbClr val="7F7F7F"/>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00"/>
                  <a:buFont typeface="Arial"/>
                  <a:buNone/>
                </a:pPr>
                <a:r>
                  <a:rPr b="0" i="0" lang="en-US" sz="2400" u="none" cap="none" strike="noStrike">
                    <a:solidFill>
                      <a:srgbClr val="000000"/>
                    </a:solidFill>
                    <a:latin typeface="Arial"/>
                    <a:ea typeface="Arial"/>
                    <a:cs typeface="Arial"/>
                    <a:sym typeface="Arial"/>
                  </a:rPr>
                  <a:t>ISS Finals!</a:t>
                </a:r>
                <a:endParaRPr b="0" i="0" sz="1800" u="none" cap="none" strike="noStrike">
                  <a:solidFill>
                    <a:srgbClr val="000000"/>
                  </a:solidFill>
                  <a:latin typeface="Arial"/>
                  <a:ea typeface="Arial"/>
                  <a:cs typeface="Arial"/>
                  <a:sym typeface="Arial"/>
                </a:endParaRPr>
              </a:p>
            </p:txBody>
          </p:sp>
          <p:sp>
            <p:nvSpPr>
              <p:cNvPr id="261" name="Google Shape;261;p9"/>
              <p:cNvSpPr txBox="1"/>
              <p:nvPr/>
            </p:nvSpPr>
            <p:spPr>
              <a:xfrm>
                <a:off x="1676400" y="1905000"/>
                <a:ext cx="1219200" cy="685800"/>
              </a:xfrm>
              <a:prstGeom prst="rect">
                <a:avLst/>
              </a:prstGeom>
              <a:solidFill>
                <a:srgbClr val="DDDDD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
                  <a:buFont typeface="Arial"/>
                  <a:buNone/>
                </a:pPr>
                <a:r>
                  <a:rPr b="1" i="0" lang="en-US" sz="1600" u="none" cap="none" strike="noStrike">
                    <a:solidFill>
                      <a:srgbClr val="000000"/>
                    </a:solidFill>
                    <a:latin typeface="Arial"/>
                    <a:ea typeface="Arial"/>
                    <a:cs typeface="Arial"/>
                    <a:sym typeface="Arial"/>
                  </a:rPr>
                  <a:t>Week 2</a:t>
                </a:r>
                <a:endParaRPr b="1" i="0" sz="1800" u="none" cap="none" strike="noStrike">
                  <a:solidFill>
                    <a:srgbClr val="000000"/>
                  </a:solidFill>
                  <a:latin typeface="Arial"/>
                  <a:ea typeface="Arial"/>
                  <a:cs typeface="Arial"/>
                  <a:sym typeface="Arial"/>
                </a:endParaRPr>
              </a:p>
            </p:txBody>
          </p:sp>
          <p:sp>
            <p:nvSpPr>
              <p:cNvPr id="262" name="Google Shape;262;p9"/>
              <p:cNvSpPr txBox="1"/>
              <p:nvPr/>
            </p:nvSpPr>
            <p:spPr>
              <a:xfrm>
                <a:off x="1676400" y="2667000"/>
                <a:ext cx="1219200" cy="762000"/>
              </a:xfrm>
              <a:prstGeom prst="rect">
                <a:avLst/>
              </a:prstGeom>
              <a:solidFill>
                <a:srgbClr val="D8D8D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
                  <a:buFont typeface="Arial"/>
                  <a:buNone/>
                </a:pPr>
                <a:r>
                  <a:rPr b="1" i="0" lang="en-US" sz="1600" u="none" cap="none" strike="noStrike">
                    <a:solidFill>
                      <a:srgbClr val="000000"/>
                    </a:solidFill>
                    <a:latin typeface="Arial"/>
                    <a:ea typeface="Arial"/>
                    <a:cs typeface="Arial"/>
                    <a:sym typeface="Arial"/>
                  </a:rPr>
                  <a:t>Week 3</a:t>
                </a:r>
                <a:endParaRPr b="1" i="0" sz="1800" u="none" cap="none" strike="noStrike">
                  <a:solidFill>
                    <a:srgbClr val="000000"/>
                  </a:solidFill>
                  <a:latin typeface="Arial"/>
                  <a:ea typeface="Arial"/>
                  <a:cs typeface="Arial"/>
                  <a:sym typeface="Arial"/>
                </a:endParaRPr>
              </a:p>
            </p:txBody>
          </p:sp>
          <p:sp>
            <p:nvSpPr>
              <p:cNvPr id="263" name="Google Shape;263;p9"/>
              <p:cNvSpPr txBox="1"/>
              <p:nvPr/>
            </p:nvSpPr>
            <p:spPr>
              <a:xfrm>
                <a:off x="1676400" y="3505200"/>
                <a:ext cx="1219200" cy="838200"/>
              </a:xfrm>
              <a:prstGeom prst="rect">
                <a:avLst/>
              </a:prstGeom>
              <a:solidFill>
                <a:srgbClr val="DDDDD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
                  <a:buFont typeface="Arial"/>
                  <a:buNone/>
                </a:pPr>
                <a:r>
                  <a:rPr b="1" i="0" lang="en-US" sz="1600" u="none" cap="none" strike="noStrike">
                    <a:solidFill>
                      <a:srgbClr val="000000"/>
                    </a:solidFill>
                    <a:latin typeface="Arial"/>
                    <a:ea typeface="Arial"/>
                    <a:cs typeface="Arial"/>
                    <a:sym typeface="Arial"/>
                  </a:rPr>
                  <a:t>Week 4</a:t>
                </a:r>
                <a:endParaRPr b="1" i="0" sz="1800" u="none" cap="none" strike="noStrike">
                  <a:solidFill>
                    <a:srgbClr val="000000"/>
                  </a:solidFill>
                  <a:latin typeface="Arial"/>
                  <a:ea typeface="Arial"/>
                  <a:cs typeface="Arial"/>
                  <a:sym typeface="Arial"/>
                </a:endParaRPr>
              </a:p>
            </p:txBody>
          </p:sp>
          <p:sp>
            <p:nvSpPr>
              <p:cNvPr id="264" name="Google Shape;264;p9"/>
              <p:cNvSpPr txBox="1"/>
              <p:nvPr/>
            </p:nvSpPr>
            <p:spPr>
              <a:xfrm>
                <a:off x="1676400" y="4419600"/>
                <a:ext cx="1219200" cy="685800"/>
              </a:xfrm>
              <a:prstGeom prst="rect">
                <a:avLst/>
              </a:prstGeom>
              <a:solidFill>
                <a:srgbClr val="D8D8D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
                  <a:buFont typeface="Arial"/>
                  <a:buNone/>
                </a:pPr>
                <a:r>
                  <a:rPr b="1" i="0" lang="en-US" sz="1600" u="none" cap="none" strike="noStrike">
                    <a:solidFill>
                      <a:srgbClr val="000000"/>
                    </a:solidFill>
                    <a:latin typeface="Arial"/>
                    <a:ea typeface="Arial"/>
                    <a:cs typeface="Arial"/>
                    <a:sym typeface="Arial"/>
                  </a:rPr>
                  <a:t>Week 5</a:t>
                </a:r>
                <a:endParaRPr b="1" i="0" sz="1800" u="none" cap="none" strike="noStrike">
                  <a:solidFill>
                    <a:srgbClr val="000000"/>
                  </a:solidFill>
                  <a:latin typeface="Arial"/>
                  <a:ea typeface="Arial"/>
                  <a:cs typeface="Arial"/>
                  <a:sym typeface="Arial"/>
                </a:endParaRPr>
              </a:p>
            </p:txBody>
          </p:sp>
          <p:sp>
            <p:nvSpPr>
              <p:cNvPr id="265" name="Google Shape;265;p9"/>
              <p:cNvSpPr txBox="1"/>
              <p:nvPr/>
            </p:nvSpPr>
            <p:spPr>
              <a:xfrm>
                <a:off x="3048000" y="3733800"/>
                <a:ext cx="4419600" cy="457199"/>
              </a:xfrm>
              <a:prstGeom prst="rect">
                <a:avLst/>
              </a:prstGeom>
              <a:solidFill>
                <a:srgbClr val="7F7F7F"/>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600"/>
                  <a:buFont typeface="Arial"/>
                  <a:buNone/>
                </a:pPr>
                <a:r>
                  <a:rPr b="0" i="0" lang="en-US" sz="2400" u="none" cap="none" strike="noStrike">
                    <a:solidFill>
                      <a:schemeClr val="dk1"/>
                    </a:solidFill>
                    <a:latin typeface="Arial"/>
                    <a:ea typeface="Arial"/>
                    <a:cs typeface="Arial"/>
                    <a:sym typeface="Arial"/>
                  </a:rPr>
                  <a:t>ISS Collaboration</a:t>
                </a:r>
                <a:endParaRPr b="0" i="0" sz="1800" u="none" cap="none" strike="noStrike">
                  <a:solidFill>
                    <a:srgbClr val="000000"/>
                  </a:solidFill>
                  <a:latin typeface="Arial"/>
                  <a:ea typeface="Arial"/>
                  <a:cs typeface="Arial"/>
                  <a:sym typeface="Arial"/>
                </a:endParaRPr>
              </a:p>
            </p:txBody>
          </p:sp>
          <p:sp>
            <p:nvSpPr>
              <p:cNvPr id="266" name="Google Shape;266;p9"/>
              <p:cNvSpPr/>
              <p:nvPr/>
            </p:nvSpPr>
            <p:spPr>
              <a:xfrm>
                <a:off x="5029191" y="2781304"/>
                <a:ext cx="533400" cy="189000"/>
              </a:xfrm>
              <a:prstGeom prst="downArrow">
                <a:avLst>
                  <a:gd fmla="val 56546" name="adj1"/>
                  <a:gd fmla="val 21125" name="adj2"/>
                </a:avLst>
              </a:prstGeom>
              <a:solidFill>
                <a:srgbClr val="FFE05D"/>
              </a:solidFill>
              <a:ln cap="flat" cmpd="sng" w="9525">
                <a:solidFill>
                  <a:schemeClr val="dk1"/>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p:txBody>
          </p:sp>
          <p:sp>
            <p:nvSpPr>
              <p:cNvPr id="267" name="Google Shape;267;p9"/>
              <p:cNvSpPr/>
              <p:nvPr/>
            </p:nvSpPr>
            <p:spPr>
              <a:xfrm>
                <a:off x="5029200" y="3505200"/>
                <a:ext cx="533400" cy="228600"/>
              </a:xfrm>
              <a:prstGeom prst="downArrow">
                <a:avLst>
                  <a:gd fmla="val 56546" name="adj1"/>
                  <a:gd fmla="val 51389" name="adj2"/>
                </a:avLst>
              </a:prstGeom>
              <a:solidFill>
                <a:srgbClr val="FFE05D"/>
              </a:solidFill>
              <a:ln cap="flat" cmpd="sng" w="9525">
                <a:solidFill>
                  <a:schemeClr val="dk1"/>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p:txBody>
          </p:sp>
          <p:sp>
            <p:nvSpPr>
              <p:cNvPr id="268" name="Google Shape;268;p9"/>
              <p:cNvSpPr/>
              <p:nvPr/>
            </p:nvSpPr>
            <p:spPr>
              <a:xfrm>
                <a:off x="5029200" y="4191000"/>
                <a:ext cx="533400" cy="228600"/>
              </a:xfrm>
              <a:prstGeom prst="downArrow">
                <a:avLst>
                  <a:gd fmla="val 56546" name="adj1"/>
                  <a:gd fmla="val 51389" name="adj2"/>
                </a:avLst>
              </a:prstGeom>
              <a:solidFill>
                <a:srgbClr val="FFE05D"/>
              </a:solidFill>
              <a:ln cap="flat" cmpd="sng" w="9525">
                <a:solidFill>
                  <a:schemeClr val="dk1"/>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p:txBody>
          </p:sp>
          <p:sp>
            <p:nvSpPr>
              <p:cNvPr id="269" name="Google Shape;269;p9"/>
              <p:cNvSpPr/>
              <p:nvPr/>
            </p:nvSpPr>
            <p:spPr>
              <a:xfrm>
                <a:off x="5029200" y="4953000"/>
                <a:ext cx="533400" cy="228600"/>
              </a:xfrm>
              <a:prstGeom prst="downArrow">
                <a:avLst>
                  <a:gd fmla="val 56546" name="adj1"/>
                  <a:gd fmla="val 51389" name="adj2"/>
                </a:avLst>
              </a:prstGeom>
              <a:solidFill>
                <a:srgbClr val="FFE05D"/>
              </a:solidFill>
              <a:ln cap="flat" cmpd="sng" w="9525">
                <a:solidFill>
                  <a:schemeClr val="dk1"/>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p:txBody>
          </p:sp>
          <p:sp>
            <p:nvSpPr>
              <p:cNvPr id="270" name="Google Shape;270;p9"/>
              <p:cNvSpPr txBox="1"/>
              <p:nvPr/>
            </p:nvSpPr>
            <p:spPr>
              <a:xfrm>
                <a:off x="1676400" y="1295400"/>
                <a:ext cx="1219200" cy="533400"/>
              </a:xfrm>
              <a:prstGeom prst="rect">
                <a:avLst/>
              </a:prstGeom>
              <a:solidFill>
                <a:srgbClr val="D8D8D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
                  <a:buFont typeface="Arial"/>
                  <a:buNone/>
                </a:pPr>
                <a:r>
                  <a:rPr b="1" i="0" lang="en-US" sz="1600" u="none" cap="none" strike="noStrike">
                    <a:solidFill>
                      <a:srgbClr val="000000"/>
                    </a:solidFill>
                    <a:latin typeface="Arial"/>
                    <a:ea typeface="Arial"/>
                    <a:cs typeface="Arial"/>
                    <a:sym typeface="Arial"/>
                  </a:rPr>
                  <a:t>Week 1</a:t>
                </a:r>
                <a:endParaRPr b="1" i="0" sz="1800" u="none" cap="none" strike="noStrike">
                  <a:solidFill>
                    <a:srgbClr val="000000"/>
                  </a:solidFill>
                  <a:latin typeface="Arial"/>
                  <a:ea typeface="Arial"/>
                  <a:cs typeface="Arial"/>
                  <a:sym typeface="Arial"/>
                </a:endParaRPr>
              </a:p>
            </p:txBody>
          </p:sp>
          <p:sp>
            <p:nvSpPr>
              <p:cNvPr id="271" name="Google Shape;271;p9"/>
              <p:cNvSpPr txBox="1"/>
              <p:nvPr/>
            </p:nvSpPr>
            <p:spPr>
              <a:xfrm>
                <a:off x="3048000" y="1295400"/>
                <a:ext cx="4419600" cy="533400"/>
              </a:xfrm>
              <a:prstGeom prst="rect">
                <a:avLst/>
              </a:prstGeom>
              <a:solidFill>
                <a:srgbClr val="7F7F7F"/>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00"/>
                  <a:buFont typeface="Arial"/>
                  <a:buNone/>
                </a:pPr>
                <a:r>
                  <a:rPr b="0" i="0" lang="en-US" sz="2400" u="none" cap="none" strike="noStrike">
                    <a:solidFill>
                      <a:srgbClr val="000000"/>
                    </a:solidFill>
                    <a:latin typeface="Arial"/>
                    <a:ea typeface="Arial"/>
                    <a:cs typeface="Arial"/>
                    <a:sym typeface="Arial"/>
                  </a:rPr>
                  <a:t>Introduction</a:t>
                </a:r>
                <a:endParaRPr b="0" i="0" sz="1800" u="none" cap="none" strike="noStrike">
                  <a:solidFill>
                    <a:srgbClr val="000000"/>
                  </a:solidFill>
                  <a:latin typeface="Arial"/>
                  <a:ea typeface="Arial"/>
                  <a:cs typeface="Arial"/>
                  <a:sym typeface="Arial"/>
                </a:endParaRPr>
              </a:p>
            </p:txBody>
          </p:sp>
          <p:sp>
            <p:nvSpPr>
              <p:cNvPr id="272" name="Google Shape;272;p9"/>
              <p:cNvSpPr/>
              <p:nvPr/>
            </p:nvSpPr>
            <p:spPr>
              <a:xfrm>
                <a:off x="5029200" y="1790700"/>
                <a:ext cx="533400" cy="228600"/>
              </a:xfrm>
              <a:prstGeom prst="downArrow">
                <a:avLst>
                  <a:gd fmla="val 56546" name="adj1"/>
                  <a:gd fmla="val 51389" name="adj2"/>
                </a:avLst>
              </a:prstGeom>
              <a:solidFill>
                <a:srgbClr val="FFE05D"/>
              </a:solidFill>
              <a:ln cap="flat" cmpd="sng" w="9525">
                <a:solidFill>
                  <a:schemeClr val="dk1"/>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p:txBody>
          </p:sp>
          <p:sp>
            <p:nvSpPr>
              <p:cNvPr id="273" name="Google Shape;273;p9"/>
              <p:cNvSpPr txBox="1"/>
              <p:nvPr/>
            </p:nvSpPr>
            <p:spPr>
              <a:xfrm>
                <a:off x="1676400" y="5181600"/>
                <a:ext cx="1219200" cy="533400"/>
              </a:xfrm>
              <a:prstGeom prst="rect">
                <a:avLst/>
              </a:prstGeom>
              <a:solidFill>
                <a:srgbClr val="DDDDD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
                  <a:buFont typeface="Arial"/>
                  <a:buNone/>
                </a:pPr>
                <a:r>
                  <a:rPr b="1" i="0" lang="en-US" sz="1600" u="none" cap="none" strike="noStrike">
                    <a:solidFill>
                      <a:srgbClr val="000000"/>
                    </a:solidFill>
                    <a:latin typeface="Arial"/>
                    <a:ea typeface="Arial"/>
                    <a:cs typeface="Arial"/>
                    <a:sym typeface="Arial"/>
                  </a:rPr>
                  <a:t>Early- Aug</a:t>
                </a:r>
                <a:endParaRPr b="1" i="0" sz="1800" u="none" cap="none" strike="noStrike">
                  <a:solidFill>
                    <a:srgbClr val="000000"/>
                  </a:solidFill>
                  <a:latin typeface="Arial"/>
                  <a:ea typeface="Arial"/>
                  <a:cs typeface="Arial"/>
                  <a:sym typeface="Arial"/>
                </a:endParaRPr>
              </a:p>
            </p:txBody>
          </p:sp>
          <p:sp>
            <p:nvSpPr>
              <p:cNvPr id="274" name="Google Shape;274;p9"/>
              <p:cNvSpPr txBox="1"/>
              <p:nvPr/>
            </p:nvSpPr>
            <p:spPr>
              <a:xfrm>
                <a:off x="7620000" y="1295400"/>
                <a:ext cx="2819400" cy="533400"/>
              </a:xfrm>
              <a:prstGeom prst="rect">
                <a:avLst/>
              </a:prstGeom>
              <a:solidFill>
                <a:srgbClr val="FEF4C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
                  <a:buFont typeface="Arial"/>
                  <a:buNone/>
                </a:pPr>
                <a:r>
                  <a:rPr b="0" i="0" lang="en-US" sz="1600" u="none" cap="none" strike="noStrike">
                    <a:solidFill>
                      <a:srgbClr val="000000"/>
                    </a:solidFill>
                    <a:latin typeface="Arial"/>
                    <a:ea typeface="Arial"/>
                    <a:cs typeface="Arial"/>
                    <a:sym typeface="Arial"/>
                  </a:rPr>
                  <a:t>Introduction to Physics and Math</a:t>
                </a:r>
                <a:endParaRPr b="0" i="0" sz="1800" u="none" cap="none" strike="noStrike">
                  <a:solidFill>
                    <a:srgbClr val="000000"/>
                  </a:solidFill>
                  <a:latin typeface="Arial"/>
                  <a:ea typeface="Arial"/>
                  <a:cs typeface="Arial"/>
                  <a:sym typeface="Arial"/>
                </a:endParaRPr>
              </a:p>
            </p:txBody>
          </p:sp>
          <p:sp>
            <p:nvSpPr>
              <p:cNvPr id="275" name="Google Shape;275;p9"/>
              <p:cNvSpPr txBox="1"/>
              <p:nvPr/>
            </p:nvSpPr>
            <p:spPr>
              <a:xfrm>
                <a:off x="7620000" y="1981200"/>
                <a:ext cx="2819400" cy="457200"/>
              </a:xfrm>
              <a:prstGeom prst="rect">
                <a:avLst/>
              </a:prstGeom>
              <a:solidFill>
                <a:srgbClr val="FEF4C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
                  <a:buFont typeface="Arial"/>
                  <a:buNone/>
                </a:pPr>
                <a:r>
                  <a:rPr b="0" i="0" lang="en-US" sz="1600" u="none" cap="none" strike="noStrike">
                    <a:solidFill>
                      <a:srgbClr val="000000"/>
                    </a:solidFill>
                    <a:latin typeface="Arial"/>
                    <a:ea typeface="Arial"/>
                    <a:cs typeface="Arial"/>
                    <a:sym typeface="Arial"/>
                  </a:rPr>
                  <a:t>Intro to Computer Science, SPHERES &amp; the ZR Game</a:t>
                </a:r>
                <a:endParaRPr b="0" i="0" sz="1800" u="none" cap="none" strike="noStrike">
                  <a:solidFill>
                    <a:srgbClr val="000000"/>
                  </a:solidFill>
                  <a:latin typeface="Arial"/>
                  <a:ea typeface="Arial"/>
                  <a:cs typeface="Arial"/>
                  <a:sym typeface="Arial"/>
                </a:endParaRPr>
              </a:p>
            </p:txBody>
          </p:sp>
          <p:sp>
            <p:nvSpPr>
              <p:cNvPr id="276" name="Google Shape;276;p9"/>
              <p:cNvSpPr txBox="1"/>
              <p:nvPr/>
            </p:nvSpPr>
            <p:spPr>
              <a:xfrm>
                <a:off x="7620000" y="2743200"/>
                <a:ext cx="2819400" cy="762000"/>
              </a:xfrm>
              <a:prstGeom prst="rect">
                <a:avLst/>
              </a:prstGeom>
              <a:solidFill>
                <a:srgbClr val="FEF4C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
                  <a:buFont typeface="Arial"/>
                  <a:buNone/>
                </a:pPr>
                <a:r>
                  <a:rPr b="0" i="0" lang="en-US" sz="1600" u="none" cap="none" strike="noStrike">
                    <a:solidFill>
                      <a:srgbClr val="000000"/>
                    </a:solidFill>
                    <a:latin typeface="Arial"/>
                    <a:ea typeface="Arial"/>
                    <a:cs typeface="Arial"/>
                    <a:sym typeface="Arial"/>
                  </a:rPr>
                  <a:t>Time to Play! - Programming and Support</a:t>
                </a:r>
                <a:endParaRPr b="0" i="0" sz="1800" u="none" cap="none" strike="noStrike">
                  <a:solidFill>
                    <a:srgbClr val="000000"/>
                  </a:solidFill>
                  <a:latin typeface="Arial"/>
                  <a:ea typeface="Arial"/>
                  <a:cs typeface="Arial"/>
                  <a:sym typeface="Arial"/>
                </a:endParaRPr>
              </a:p>
            </p:txBody>
          </p:sp>
          <p:sp>
            <p:nvSpPr>
              <p:cNvPr id="277" name="Google Shape;277;p9"/>
              <p:cNvSpPr txBox="1"/>
              <p:nvPr/>
            </p:nvSpPr>
            <p:spPr>
              <a:xfrm>
                <a:off x="7620000" y="3733800"/>
                <a:ext cx="2819400" cy="533400"/>
              </a:xfrm>
              <a:prstGeom prst="rect">
                <a:avLst/>
              </a:prstGeom>
              <a:solidFill>
                <a:srgbClr val="FEF4C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
                  <a:buFont typeface="Arial"/>
                  <a:buNone/>
                </a:pPr>
                <a:r>
                  <a:rPr b="0" i="0" lang="en-US" sz="1600" u="none" cap="none" strike="noStrike">
                    <a:solidFill>
                      <a:srgbClr val="000000"/>
                    </a:solidFill>
                    <a:latin typeface="Arial"/>
                    <a:ea typeface="Arial"/>
                    <a:cs typeface="Arial"/>
                    <a:sym typeface="Arial"/>
                  </a:rPr>
                  <a:t>Strategies and Testing</a:t>
                </a:r>
                <a:endParaRPr b="0" i="0" sz="1800" u="none" cap="none" strike="noStrike">
                  <a:solidFill>
                    <a:srgbClr val="000000"/>
                  </a:solidFill>
                  <a:latin typeface="Arial"/>
                  <a:ea typeface="Arial"/>
                  <a:cs typeface="Arial"/>
                  <a:sym typeface="Arial"/>
                </a:endParaRPr>
              </a:p>
            </p:txBody>
          </p:sp>
          <p:sp>
            <p:nvSpPr>
              <p:cNvPr id="278" name="Google Shape;278;p9"/>
              <p:cNvSpPr txBox="1"/>
              <p:nvPr/>
            </p:nvSpPr>
            <p:spPr>
              <a:xfrm>
                <a:off x="7620000" y="4419600"/>
                <a:ext cx="2819400" cy="533400"/>
              </a:xfrm>
              <a:prstGeom prst="rect">
                <a:avLst/>
              </a:prstGeom>
              <a:solidFill>
                <a:srgbClr val="FEF4C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
                  <a:buFont typeface="Arial"/>
                  <a:buNone/>
                </a:pPr>
                <a:r>
                  <a:rPr b="0" i="0" lang="en-US" sz="1600" u="none" cap="none" strike="noStrike">
                    <a:solidFill>
                      <a:srgbClr val="000000"/>
                    </a:solidFill>
                    <a:latin typeface="Arial"/>
                    <a:ea typeface="Arial"/>
                    <a:cs typeface="Arial"/>
                    <a:sym typeface="Arial"/>
                  </a:rPr>
                  <a:t>Finals Prep and My Future in Science &amp; Engineering</a:t>
                </a:r>
                <a:endParaRPr b="0" i="0" sz="1800" u="none" cap="none" strike="noStrike">
                  <a:solidFill>
                    <a:srgbClr val="000000"/>
                  </a:solidFill>
                  <a:latin typeface="Arial"/>
                  <a:ea typeface="Arial"/>
                  <a:cs typeface="Arial"/>
                  <a:sym typeface="Arial"/>
                </a:endParaRPr>
              </a:p>
            </p:txBody>
          </p:sp>
          <p:sp>
            <p:nvSpPr>
              <p:cNvPr id="279" name="Google Shape;279;p9"/>
              <p:cNvSpPr txBox="1"/>
              <p:nvPr/>
            </p:nvSpPr>
            <p:spPr>
              <a:xfrm>
                <a:off x="7620000" y="1333500"/>
                <a:ext cx="2819400" cy="533400"/>
              </a:xfrm>
              <a:prstGeom prst="rect">
                <a:avLst/>
              </a:prstGeom>
              <a:solidFill>
                <a:srgbClr val="FEF4C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
                  <a:buFont typeface="Arial"/>
                  <a:buNone/>
                </a:pPr>
                <a:r>
                  <a:rPr b="0" i="0" lang="en-US" sz="1600" u="none" cap="none" strike="noStrike">
                    <a:solidFill>
                      <a:srgbClr val="000000"/>
                    </a:solidFill>
                    <a:latin typeface="Arial"/>
                    <a:ea typeface="Arial"/>
                    <a:cs typeface="Arial"/>
                    <a:sym typeface="Arial"/>
                  </a:rPr>
                  <a:t>Introduction to Physics and Math</a:t>
                </a:r>
                <a:endParaRPr b="0" i="0" sz="1800" u="none" cap="none" strike="noStrike">
                  <a:solidFill>
                    <a:srgbClr val="000000"/>
                  </a:solidFill>
                  <a:latin typeface="Arial"/>
                  <a:ea typeface="Arial"/>
                  <a:cs typeface="Arial"/>
                  <a:sym typeface="Arial"/>
                </a:endParaRPr>
              </a:p>
            </p:txBody>
          </p:sp>
          <p:sp>
            <p:nvSpPr>
              <p:cNvPr id="280" name="Google Shape;280;p9"/>
              <p:cNvSpPr txBox="1"/>
              <p:nvPr/>
            </p:nvSpPr>
            <p:spPr>
              <a:xfrm>
                <a:off x="7620000" y="2781300"/>
                <a:ext cx="2819400" cy="762000"/>
              </a:xfrm>
              <a:prstGeom prst="rect">
                <a:avLst/>
              </a:prstGeom>
              <a:solidFill>
                <a:srgbClr val="FEF4C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
                  <a:buFont typeface="Arial"/>
                  <a:buNone/>
                </a:pPr>
                <a:r>
                  <a:rPr b="0" i="0" lang="en-US" sz="1600" u="none" cap="none" strike="noStrike">
                    <a:solidFill>
                      <a:srgbClr val="000000"/>
                    </a:solidFill>
                    <a:latin typeface="Arial"/>
                    <a:ea typeface="Arial"/>
                    <a:cs typeface="Arial"/>
                    <a:sym typeface="Arial"/>
                  </a:rPr>
                  <a:t>Time to Play! - Programming and Support</a:t>
                </a:r>
                <a:endParaRPr b="0" i="0" sz="1800" u="none" cap="none" strike="noStrike">
                  <a:solidFill>
                    <a:srgbClr val="000000"/>
                  </a:solidFill>
                  <a:latin typeface="Arial"/>
                  <a:ea typeface="Arial"/>
                  <a:cs typeface="Arial"/>
                  <a:sym typeface="Arial"/>
                </a:endParaRPr>
              </a:p>
            </p:txBody>
          </p:sp>
          <p:sp>
            <p:nvSpPr>
              <p:cNvPr id="281" name="Google Shape;281;p9"/>
              <p:cNvSpPr txBox="1"/>
              <p:nvPr/>
            </p:nvSpPr>
            <p:spPr>
              <a:xfrm>
                <a:off x="7620000" y="3771900"/>
                <a:ext cx="2819400" cy="533400"/>
              </a:xfrm>
              <a:prstGeom prst="rect">
                <a:avLst/>
              </a:prstGeom>
              <a:solidFill>
                <a:srgbClr val="FEF4C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
                  <a:buFont typeface="Arial"/>
                  <a:buNone/>
                </a:pPr>
                <a:r>
                  <a:rPr b="0" i="0" lang="en-US" sz="1600" u="none" cap="none" strike="noStrike">
                    <a:solidFill>
                      <a:srgbClr val="000000"/>
                    </a:solidFill>
                    <a:latin typeface="Arial"/>
                    <a:ea typeface="Arial"/>
                    <a:cs typeface="Arial"/>
                    <a:sym typeface="Arial"/>
                  </a:rPr>
                  <a:t>Strategies and Testing</a:t>
                </a:r>
                <a:endParaRPr b="0" i="0" sz="1800" u="none" cap="none" strike="noStrike">
                  <a:solidFill>
                    <a:srgbClr val="000000"/>
                  </a:solidFill>
                  <a:latin typeface="Arial"/>
                  <a:ea typeface="Arial"/>
                  <a:cs typeface="Arial"/>
                  <a:sym typeface="Arial"/>
                </a:endParaRPr>
              </a:p>
            </p:txBody>
          </p:sp>
        </p:grpSp>
        <p:sp>
          <p:nvSpPr>
            <p:cNvPr id="282" name="Google Shape;282;p9"/>
            <p:cNvSpPr txBox="1"/>
            <p:nvPr/>
          </p:nvSpPr>
          <p:spPr>
            <a:xfrm flipH="1">
              <a:off x="1421760" y="1639726"/>
              <a:ext cx="1245900" cy="3699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50"/>
                <a:buFont typeface="Arial"/>
                <a:buNone/>
              </a:pPr>
              <a:r>
                <a:rPr b="1" i="0" lang="en-US" sz="1800" u="none" cap="none" strike="noStrike">
                  <a:solidFill>
                    <a:srgbClr val="000000"/>
                  </a:solidFill>
                  <a:latin typeface="Arial"/>
                  <a:ea typeface="Arial"/>
                  <a:cs typeface="Arial"/>
                  <a:sym typeface="Arial"/>
                </a:rPr>
                <a:t>Schedule</a:t>
              </a:r>
              <a:endParaRPr b="0" i="0" sz="1800" u="none" cap="none" strike="noStrike">
                <a:solidFill>
                  <a:srgbClr val="000000"/>
                </a:solidFill>
                <a:latin typeface="Arial"/>
                <a:ea typeface="Arial"/>
                <a:cs typeface="Arial"/>
                <a:sym typeface="Arial"/>
              </a:endParaRPr>
            </a:p>
          </p:txBody>
        </p:sp>
        <p:sp>
          <p:nvSpPr>
            <p:cNvPr id="283" name="Google Shape;283;p9"/>
            <p:cNvSpPr txBox="1"/>
            <p:nvPr/>
          </p:nvSpPr>
          <p:spPr>
            <a:xfrm flipH="1">
              <a:off x="4268177" y="1608931"/>
              <a:ext cx="2769600" cy="6555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50"/>
                <a:buFont typeface="Arial"/>
                <a:buNone/>
              </a:pPr>
              <a:r>
                <a:rPr b="1" i="0" lang="en-US" sz="1800" u="none" cap="none" strike="noStrike">
                  <a:solidFill>
                    <a:srgbClr val="000000"/>
                  </a:solidFill>
                  <a:latin typeface="Arial"/>
                  <a:ea typeface="Arial"/>
                  <a:cs typeface="Arial"/>
                  <a:sym typeface="Arial"/>
                </a:rPr>
                <a:t>Competition Elements</a:t>
              </a:r>
              <a:endParaRPr b="0" i="0" sz="1800" u="none" cap="none" strike="noStrike">
                <a:solidFill>
                  <a:srgbClr val="000000"/>
                </a:solidFill>
                <a:latin typeface="Arial"/>
                <a:ea typeface="Arial"/>
                <a:cs typeface="Arial"/>
                <a:sym typeface="Arial"/>
              </a:endParaRPr>
            </a:p>
          </p:txBody>
        </p:sp>
        <p:sp>
          <p:nvSpPr>
            <p:cNvPr id="284" name="Google Shape;284;p9"/>
            <p:cNvSpPr txBox="1"/>
            <p:nvPr/>
          </p:nvSpPr>
          <p:spPr>
            <a:xfrm flipH="1">
              <a:off x="8787288" y="1580823"/>
              <a:ext cx="2147700" cy="3699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50"/>
                <a:buFont typeface="Arial"/>
                <a:buNone/>
              </a:pPr>
              <a:r>
                <a:rPr b="1" i="0" lang="en-US" sz="1800" u="none" cap="none" strike="noStrike">
                  <a:solidFill>
                    <a:srgbClr val="000000"/>
                  </a:solidFill>
                  <a:latin typeface="Arial"/>
                  <a:ea typeface="Arial"/>
                  <a:cs typeface="Arial"/>
                  <a:sym typeface="Arial"/>
                </a:rPr>
                <a:t>Curriculum Units</a:t>
              </a:r>
              <a:endParaRPr b="0" i="0" sz="1800" u="none" cap="none" strike="noStrike">
                <a:solidFill>
                  <a:srgbClr val="000000"/>
                </a:solidFill>
                <a:latin typeface="Arial"/>
                <a:ea typeface="Arial"/>
                <a:cs typeface="Arial"/>
                <a:sym typeface="Arial"/>
              </a:endParaRPr>
            </a:p>
          </p:txBody>
        </p:sp>
      </p:grpSp>
      <p:pic>
        <p:nvPicPr>
          <p:cNvPr id="285" name="Google Shape;285;p9"/>
          <p:cNvPicPr preferRelativeResize="0"/>
          <p:nvPr/>
        </p:nvPicPr>
        <p:blipFill rotWithShape="1">
          <a:blip r:embed="rId4">
            <a:alphaModFix/>
          </a:blip>
          <a:srcRect b="0" l="0" r="0" t="0"/>
          <a:stretch/>
        </p:blipFill>
        <p:spPr>
          <a:xfrm>
            <a:off x="118972" y="6300485"/>
            <a:ext cx="11930906" cy="499915"/>
          </a:xfrm>
          <a:prstGeom prst="rect">
            <a:avLst/>
          </a:prstGeom>
          <a:noFill/>
          <a:ln>
            <a:noFill/>
          </a:ln>
        </p:spPr>
      </p:pic>
      <p:sp>
        <p:nvSpPr>
          <p:cNvPr id="286" name="Google Shape;286;p9"/>
          <p:cNvSpPr txBox="1"/>
          <p:nvPr/>
        </p:nvSpPr>
        <p:spPr>
          <a:xfrm>
            <a:off x="3379066" y="5084135"/>
            <a:ext cx="5525841" cy="46162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000000"/>
                </a:solidFill>
                <a:latin typeface="Arial"/>
                <a:ea typeface="Arial"/>
                <a:cs typeface="Arial"/>
                <a:sym typeface="Arial"/>
              </a:rPr>
              <a:t>Career Exploration and Finals Prep.</a:t>
            </a:r>
            <a:endParaRPr b="0" i="0" sz="1400" u="none" cap="none" strike="noStrike">
              <a:solidFill>
                <a:srgbClr val="000000"/>
              </a:solidFill>
              <a:latin typeface="Arial"/>
              <a:ea typeface="Arial"/>
              <a:cs typeface="Arial"/>
              <a:sym typeface="Arial"/>
            </a:endParaRPr>
          </a:p>
        </p:txBody>
      </p:sp>
      <p:sp>
        <p:nvSpPr>
          <p:cNvPr id="287" name="Google Shape;287;p9"/>
          <p:cNvSpPr txBox="1"/>
          <p:nvPr/>
        </p:nvSpPr>
        <p:spPr>
          <a:xfrm>
            <a:off x="133538" y="2216519"/>
            <a:ext cx="1612274" cy="490230"/>
          </a:xfrm>
          <a:prstGeom prst="rect">
            <a:avLst/>
          </a:prstGeom>
          <a:solidFill>
            <a:srgbClr val="B2B2B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
              <a:buFont typeface="Arial"/>
              <a:buNone/>
            </a:pPr>
            <a:r>
              <a:rPr b="0" i="0" lang="en-US" sz="1600" u="none" cap="none" strike="noStrike">
                <a:solidFill>
                  <a:srgbClr val="000000"/>
                </a:solidFill>
                <a:latin typeface="Calibri"/>
                <a:ea typeface="Calibri"/>
                <a:cs typeface="Calibri"/>
                <a:sym typeface="Calibri"/>
              </a:rPr>
              <a:t>June 27 - July 1</a:t>
            </a:r>
            <a:endParaRPr b="0" i="0" sz="1800" u="none" cap="none" strike="noStrike">
              <a:solidFill>
                <a:srgbClr val="000000"/>
              </a:solidFill>
              <a:latin typeface="Arial"/>
              <a:ea typeface="Arial"/>
              <a:cs typeface="Arial"/>
              <a:sym typeface="Arial"/>
            </a:endParaRPr>
          </a:p>
        </p:txBody>
      </p:sp>
      <p:sp>
        <p:nvSpPr>
          <p:cNvPr id="288" name="Google Shape;288;p9"/>
          <p:cNvSpPr txBox="1"/>
          <p:nvPr/>
        </p:nvSpPr>
        <p:spPr>
          <a:xfrm>
            <a:off x="133538" y="2821912"/>
            <a:ext cx="1612274" cy="490230"/>
          </a:xfrm>
          <a:prstGeom prst="rect">
            <a:avLst/>
          </a:prstGeom>
          <a:solidFill>
            <a:srgbClr val="B2B2B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
              <a:buFont typeface="Arial"/>
              <a:buNone/>
            </a:pPr>
            <a:r>
              <a:rPr b="0" i="0" lang="en-US" sz="1600" u="none" cap="none" strike="noStrike">
                <a:solidFill>
                  <a:srgbClr val="000000"/>
                </a:solidFill>
                <a:latin typeface="Calibri"/>
                <a:ea typeface="Calibri"/>
                <a:cs typeface="Calibri"/>
                <a:sym typeface="Calibri"/>
              </a:rPr>
              <a:t>July 4 - July 8</a:t>
            </a:r>
            <a:endParaRPr b="0" i="0" sz="1800" u="none" cap="none" strike="noStrike">
              <a:solidFill>
                <a:srgbClr val="000000"/>
              </a:solidFill>
              <a:latin typeface="Arial"/>
              <a:ea typeface="Arial"/>
              <a:cs typeface="Arial"/>
              <a:sym typeface="Arial"/>
            </a:endParaRPr>
          </a:p>
        </p:txBody>
      </p:sp>
      <p:sp>
        <p:nvSpPr>
          <p:cNvPr id="289" name="Google Shape;289;p9"/>
          <p:cNvSpPr txBox="1"/>
          <p:nvPr/>
        </p:nvSpPr>
        <p:spPr>
          <a:xfrm>
            <a:off x="115930" y="3508021"/>
            <a:ext cx="1612274" cy="490230"/>
          </a:xfrm>
          <a:prstGeom prst="rect">
            <a:avLst/>
          </a:prstGeom>
          <a:solidFill>
            <a:srgbClr val="B2B2B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
              <a:buFont typeface="Arial"/>
              <a:buNone/>
            </a:pPr>
            <a:r>
              <a:rPr b="0" i="0" lang="en-US" sz="1600" u="none" cap="none" strike="noStrike">
                <a:solidFill>
                  <a:srgbClr val="000000"/>
                </a:solidFill>
                <a:latin typeface="Calibri"/>
                <a:ea typeface="Calibri"/>
                <a:cs typeface="Calibri"/>
                <a:sym typeface="Calibri"/>
              </a:rPr>
              <a:t>July 11 - July 15</a:t>
            </a:r>
            <a:endParaRPr b="0" i="0" sz="1600" u="none" cap="none" strike="noStrike">
              <a:solidFill>
                <a:srgbClr val="000000"/>
              </a:solidFill>
              <a:latin typeface="Arial"/>
              <a:ea typeface="Arial"/>
              <a:cs typeface="Arial"/>
              <a:sym typeface="Arial"/>
            </a:endParaRPr>
          </a:p>
        </p:txBody>
      </p:sp>
      <p:sp>
        <p:nvSpPr>
          <p:cNvPr id="290" name="Google Shape;290;p9"/>
          <p:cNvSpPr txBox="1"/>
          <p:nvPr/>
        </p:nvSpPr>
        <p:spPr>
          <a:xfrm>
            <a:off x="115930" y="4267618"/>
            <a:ext cx="1612274" cy="700329"/>
          </a:xfrm>
          <a:prstGeom prst="rect">
            <a:avLst/>
          </a:prstGeom>
          <a:solidFill>
            <a:srgbClr val="B2B2B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
              <a:buFont typeface="Arial"/>
              <a:buNone/>
            </a:pPr>
            <a:r>
              <a:rPr b="0" i="0" lang="en-US" sz="1600" u="none" cap="none" strike="noStrike">
                <a:solidFill>
                  <a:srgbClr val="000000"/>
                </a:solidFill>
                <a:latin typeface="Calibri"/>
                <a:ea typeface="Calibri"/>
                <a:cs typeface="Calibri"/>
                <a:sym typeface="Calibri"/>
              </a:rPr>
              <a:t>July 18 - July 22</a:t>
            </a:r>
            <a:endParaRPr b="0" i="0" sz="1600" u="none" cap="none" strike="noStrike">
              <a:solidFill>
                <a:srgbClr val="000000"/>
              </a:solidFill>
              <a:latin typeface="Arial"/>
              <a:ea typeface="Arial"/>
              <a:cs typeface="Arial"/>
              <a:sym typeface="Arial"/>
            </a:endParaRPr>
          </a:p>
        </p:txBody>
      </p:sp>
      <p:sp>
        <p:nvSpPr>
          <p:cNvPr id="291" name="Google Shape;291;p9"/>
          <p:cNvSpPr txBox="1"/>
          <p:nvPr/>
        </p:nvSpPr>
        <p:spPr>
          <a:xfrm>
            <a:off x="130503" y="5140552"/>
            <a:ext cx="1612273" cy="516960"/>
          </a:xfrm>
          <a:prstGeom prst="rect">
            <a:avLst/>
          </a:prstGeom>
          <a:solidFill>
            <a:srgbClr val="B2B2B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
              <a:buFont typeface="Arial"/>
              <a:buNone/>
            </a:pPr>
            <a:r>
              <a:rPr b="0" i="0" lang="en-US" sz="1600" u="none" cap="none" strike="noStrike">
                <a:solidFill>
                  <a:srgbClr val="000000"/>
                </a:solidFill>
                <a:latin typeface="Calibri"/>
                <a:ea typeface="Calibri"/>
                <a:cs typeface="Calibri"/>
                <a:sym typeface="Calibri"/>
              </a:rPr>
              <a:t>July 25 - July 29</a:t>
            </a:r>
            <a:endParaRPr b="0" i="0" sz="1600" u="none" cap="none" strike="noStrike">
              <a:solidFill>
                <a:srgbClr val="000000"/>
              </a:solidFill>
              <a:latin typeface="Arial"/>
              <a:ea typeface="Arial"/>
              <a:cs typeface="Arial"/>
              <a:sym typeface="Arial"/>
            </a:endParaRPr>
          </a:p>
        </p:txBody>
      </p:sp>
      <p:sp>
        <p:nvSpPr>
          <p:cNvPr id="292" name="Google Shape;292;p9"/>
          <p:cNvSpPr txBox="1"/>
          <p:nvPr/>
        </p:nvSpPr>
        <p:spPr>
          <a:xfrm>
            <a:off x="130502" y="5804218"/>
            <a:ext cx="1612274" cy="490230"/>
          </a:xfrm>
          <a:prstGeom prst="rect">
            <a:avLst/>
          </a:prstGeom>
          <a:solidFill>
            <a:srgbClr val="B2B2B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
              <a:buFont typeface="Arial"/>
              <a:buNone/>
            </a:pPr>
            <a:r>
              <a:rPr b="0" i="0" lang="en-US" sz="1600" u="none" cap="none" strike="noStrike">
                <a:solidFill>
                  <a:srgbClr val="000000"/>
                </a:solidFill>
                <a:latin typeface="Calibri"/>
                <a:ea typeface="Calibri"/>
                <a:cs typeface="Calibri"/>
                <a:sym typeface="Calibri"/>
              </a:rPr>
              <a:t>August 2 - 4</a:t>
            </a:r>
            <a:endParaRPr b="0" i="0" sz="16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pic>
        <p:nvPicPr>
          <p:cNvPr id="298" name="Google Shape;298;p5"/>
          <p:cNvPicPr preferRelativeResize="0"/>
          <p:nvPr/>
        </p:nvPicPr>
        <p:blipFill rotWithShape="1">
          <a:blip r:embed="rId3">
            <a:alphaModFix/>
          </a:blip>
          <a:srcRect b="0" l="0" r="0" t="0"/>
          <a:stretch/>
        </p:blipFill>
        <p:spPr>
          <a:xfrm>
            <a:off x="1750" y="-7682"/>
            <a:ext cx="12192000" cy="1779632"/>
          </a:xfrm>
          <a:prstGeom prst="rect">
            <a:avLst/>
          </a:prstGeom>
          <a:noFill/>
          <a:ln>
            <a:noFill/>
          </a:ln>
        </p:spPr>
      </p:pic>
      <p:sp>
        <p:nvSpPr>
          <p:cNvPr id="299" name="Google Shape;299;p5"/>
          <p:cNvSpPr/>
          <p:nvPr/>
        </p:nvSpPr>
        <p:spPr>
          <a:xfrm>
            <a:off x="605593" y="5221065"/>
            <a:ext cx="3935928" cy="442976"/>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000"/>
              <a:buFont typeface="Quattrocento Sans"/>
              <a:buNone/>
            </a:pPr>
            <a:r>
              <a:rPr b="0" i="0" lang="en-US" sz="1000" u="none" cap="none" strike="noStrike">
                <a:solidFill>
                  <a:srgbClr val="000000"/>
                </a:solidFill>
                <a:latin typeface="Arial"/>
                <a:ea typeface="Arial"/>
                <a:cs typeface="Arial"/>
                <a:sym typeface="Arial"/>
              </a:rPr>
              <a:t>Three experimental satellites designed by MIT to research estimation, control, and autonomy algorithms</a:t>
            </a:r>
            <a:endParaRPr b="0" i="0" sz="1000" u="none" cap="none" strike="noStrike">
              <a:solidFill>
                <a:srgbClr val="000000"/>
              </a:solidFill>
              <a:latin typeface="Arial"/>
              <a:ea typeface="Arial"/>
              <a:cs typeface="Arial"/>
              <a:sym typeface="Arial"/>
            </a:endParaRPr>
          </a:p>
        </p:txBody>
      </p:sp>
      <p:pic>
        <p:nvPicPr>
          <p:cNvPr id="300" name="Google Shape;300;p5"/>
          <p:cNvPicPr preferRelativeResize="0"/>
          <p:nvPr/>
        </p:nvPicPr>
        <p:blipFill rotWithShape="1">
          <a:blip r:embed="rId4">
            <a:alphaModFix/>
          </a:blip>
          <a:srcRect b="0" l="0" r="0" t="0"/>
          <a:stretch/>
        </p:blipFill>
        <p:spPr>
          <a:xfrm>
            <a:off x="2758914" y="3578733"/>
            <a:ext cx="1880566" cy="1547254"/>
          </a:xfrm>
          <a:prstGeom prst="rect">
            <a:avLst/>
          </a:prstGeom>
          <a:noFill/>
          <a:ln>
            <a:noFill/>
          </a:ln>
        </p:spPr>
      </p:pic>
      <p:pic>
        <p:nvPicPr>
          <p:cNvPr id="301" name="Google Shape;301;p5"/>
          <p:cNvPicPr preferRelativeResize="0"/>
          <p:nvPr/>
        </p:nvPicPr>
        <p:blipFill rotWithShape="1">
          <a:blip r:embed="rId5">
            <a:alphaModFix/>
          </a:blip>
          <a:srcRect b="0" l="0" r="0" t="0"/>
          <a:stretch/>
        </p:blipFill>
        <p:spPr>
          <a:xfrm>
            <a:off x="545475" y="2045325"/>
            <a:ext cx="6079303" cy="3385824"/>
          </a:xfrm>
          <a:prstGeom prst="rect">
            <a:avLst/>
          </a:prstGeom>
          <a:noFill/>
          <a:ln>
            <a:noFill/>
          </a:ln>
        </p:spPr>
      </p:pic>
      <p:pic>
        <p:nvPicPr>
          <p:cNvPr id="302" name="Google Shape;302;p5"/>
          <p:cNvPicPr preferRelativeResize="0"/>
          <p:nvPr/>
        </p:nvPicPr>
        <p:blipFill rotWithShape="1">
          <a:blip r:embed="rId6">
            <a:alphaModFix/>
          </a:blip>
          <a:srcRect b="0" l="0" r="0" t="0"/>
          <a:stretch/>
        </p:blipFill>
        <p:spPr>
          <a:xfrm>
            <a:off x="2771216" y="2093348"/>
            <a:ext cx="1880565" cy="1408608"/>
          </a:xfrm>
          <a:prstGeom prst="rect">
            <a:avLst/>
          </a:prstGeom>
          <a:noFill/>
          <a:ln>
            <a:noFill/>
          </a:ln>
        </p:spPr>
      </p:pic>
      <p:pic>
        <p:nvPicPr>
          <p:cNvPr id="303" name="Google Shape;303;p5"/>
          <p:cNvPicPr preferRelativeResize="0"/>
          <p:nvPr/>
        </p:nvPicPr>
        <p:blipFill rotWithShape="1">
          <a:blip r:embed="rId7">
            <a:alphaModFix/>
          </a:blip>
          <a:srcRect b="0" l="0" r="0" t="0"/>
          <a:stretch/>
        </p:blipFill>
        <p:spPr>
          <a:xfrm>
            <a:off x="9881892" y="2045324"/>
            <a:ext cx="1786455" cy="1504655"/>
          </a:xfrm>
          <a:prstGeom prst="rect">
            <a:avLst/>
          </a:prstGeom>
          <a:noFill/>
          <a:ln>
            <a:noFill/>
          </a:ln>
        </p:spPr>
      </p:pic>
      <p:pic>
        <p:nvPicPr>
          <p:cNvPr id="304" name="Google Shape;304;p5"/>
          <p:cNvPicPr preferRelativeResize="0"/>
          <p:nvPr/>
        </p:nvPicPr>
        <p:blipFill rotWithShape="1">
          <a:blip r:embed="rId8">
            <a:alphaModFix/>
          </a:blip>
          <a:srcRect b="0" l="0" r="0" t="0"/>
          <a:stretch/>
        </p:blipFill>
        <p:spPr>
          <a:xfrm>
            <a:off x="7653840" y="4014845"/>
            <a:ext cx="1689260" cy="1448646"/>
          </a:xfrm>
          <a:prstGeom prst="rect">
            <a:avLst/>
          </a:prstGeom>
          <a:noFill/>
          <a:ln>
            <a:noFill/>
          </a:ln>
        </p:spPr>
      </p:pic>
      <p:pic>
        <p:nvPicPr>
          <p:cNvPr id="305" name="Google Shape;305;p5"/>
          <p:cNvPicPr preferRelativeResize="0"/>
          <p:nvPr/>
        </p:nvPicPr>
        <p:blipFill rotWithShape="1">
          <a:blip r:embed="rId9">
            <a:alphaModFix/>
          </a:blip>
          <a:srcRect b="0" l="0" r="0" t="0"/>
          <a:stretch/>
        </p:blipFill>
        <p:spPr>
          <a:xfrm>
            <a:off x="7407401" y="1919675"/>
            <a:ext cx="2394010" cy="1883230"/>
          </a:xfrm>
          <a:prstGeom prst="rect">
            <a:avLst/>
          </a:prstGeom>
          <a:noFill/>
          <a:ln>
            <a:noFill/>
          </a:ln>
        </p:spPr>
      </p:pic>
      <p:pic>
        <p:nvPicPr>
          <p:cNvPr id="306" name="Google Shape;306;p5"/>
          <p:cNvPicPr preferRelativeResize="0"/>
          <p:nvPr/>
        </p:nvPicPr>
        <p:blipFill rotWithShape="1">
          <a:blip r:embed="rId10">
            <a:alphaModFix/>
          </a:blip>
          <a:srcRect b="0" l="0" r="0" t="0"/>
          <a:stretch/>
        </p:blipFill>
        <p:spPr>
          <a:xfrm>
            <a:off x="10022367" y="3999250"/>
            <a:ext cx="1505506" cy="1428995"/>
          </a:xfrm>
          <a:prstGeom prst="rect">
            <a:avLst/>
          </a:prstGeom>
          <a:noFill/>
          <a:ln>
            <a:noFill/>
          </a:ln>
        </p:spPr>
      </p:pic>
      <p:sp>
        <p:nvSpPr>
          <p:cNvPr id="307" name="Google Shape;307;p5"/>
          <p:cNvSpPr/>
          <p:nvPr/>
        </p:nvSpPr>
        <p:spPr>
          <a:xfrm>
            <a:off x="5391516" y="1930409"/>
            <a:ext cx="1505506" cy="3581118"/>
          </a:xfrm>
          <a:prstGeom prst="rightArrowCallout">
            <a:avLst>
              <a:gd fmla="val 25000" name="adj1"/>
              <a:gd fmla="val 25000" name="adj2"/>
              <a:gd fmla="val 25000" name="adj3"/>
              <a:gd fmla="val 64977" name="adj4"/>
            </a:avLst>
          </a:prstGeom>
          <a:solidFill>
            <a:srgbClr val="757070"/>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08" name="Google Shape;308;p5"/>
          <p:cNvSpPr txBox="1"/>
          <p:nvPr/>
        </p:nvSpPr>
        <p:spPr>
          <a:xfrm rot="-5400000">
            <a:off x="4123475" y="3385544"/>
            <a:ext cx="3581119" cy="646331"/>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000000"/>
                </a:solidFill>
                <a:latin typeface="Arial"/>
                <a:ea typeface="Arial"/>
                <a:cs typeface="Arial"/>
                <a:sym typeface="Arial"/>
              </a:rPr>
              <a:t>The Next Generation Free Flyer</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000000"/>
                </a:solidFill>
                <a:latin typeface="Arial"/>
                <a:ea typeface="Arial"/>
                <a:cs typeface="Arial"/>
                <a:sym typeface="Arial"/>
              </a:rPr>
              <a:t> Astrobee</a:t>
            </a:r>
            <a:endParaRPr b="1" i="0" sz="1800" u="none" cap="none" strike="noStrike">
              <a:solidFill>
                <a:srgbClr val="000000"/>
              </a:solidFill>
              <a:latin typeface="Arial"/>
              <a:ea typeface="Arial"/>
              <a:cs typeface="Arial"/>
              <a:sym typeface="Arial"/>
            </a:endParaRPr>
          </a:p>
        </p:txBody>
      </p:sp>
      <p:sp>
        <p:nvSpPr>
          <p:cNvPr id="309" name="Google Shape;309;p5"/>
          <p:cNvSpPr txBox="1"/>
          <p:nvPr/>
        </p:nvSpPr>
        <p:spPr>
          <a:xfrm>
            <a:off x="152400" y="5578797"/>
            <a:ext cx="11821842" cy="1278844"/>
          </a:xfrm>
          <a:prstGeom prst="rect">
            <a:avLst/>
          </a:prstGeom>
          <a:solidFill>
            <a:srgbClr val="D8D8D8"/>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p:txBody>
      </p:sp>
      <p:pic>
        <p:nvPicPr>
          <p:cNvPr descr="Logo&#10;&#10;Description automatically generated" id="310" name="Google Shape;310;p5"/>
          <p:cNvPicPr preferRelativeResize="0"/>
          <p:nvPr/>
        </p:nvPicPr>
        <p:blipFill rotWithShape="1">
          <a:blip r:embed="rId11">
            <a:alphaModFix/>
          </a:blip>
          <a:srcRect b="0" l="0" r="0" t="0"/>
          <a:stretch/>
        </p:blipFill>
        <p:spPr>
          <a:xfrm>
            <a:off x="11127318" y="5705826"/>
            <a:ext cx="724852" cy="916759"/>
          </a:xfrm>
          <a:prstGeom prst="rect">
            <a:avLst/>
          </a:prstGeom>
          <a:noFill/>
          <a:ln>
            <a:noFill/>
          </a:ln>
        </p:spPr>
      </p:pic>
      <p:pic>
        <p:nvPicPr>
          <p:cNvPr descr="Logo, company name&#10;&#10;Description automatically generated" id="311" name="Google Shape;311;p5"/>
          <p:cNvPicPr preferRelativeResize="0"/>
          <p:nvPr/>
        </p:nvPicPr>
        <p:blipFill rotWithShape="1">
          <a:blip r:embed="rId12">
            <a:alphaModFix/>
          </a:blip>
          <a:srcRect b="0" l="0" r="0" t="0"/>
          <a:stretch/>
        </p:blipFill>
        <p:spPr>
          <a:xfrm>
            <a:off x="9922777" y="5784471"/>
            <a:ext cx="937634" cy="827050"/>
          </a:xfrm>
          <a:prstGeom prst="rect">
            <a:avLst/>
          </a:prstGeom>
          <a:noFill/>
          <a:ln>
            <a:noFill/>
          </a:ln>
        </p:spPr>
      </p:pic>
      <p:pic>
        <p:nvPicPr>
          <p:cNvPr descr="Text&#10;&#10;Description automatically generated with low confidence" id="312" name="Google Shape;312;p5"/>
          <p:cNvPicPr preferRelativeResize="0"/>
          <p:nvPr/>
        </p:nvPicPr>
        <p:blipFill rotWithShape="1">
          <a:blip r:embed="rId13">
            <a:alphaModFix/>
          </a:blip>
          <a:srcRect b="0" l="0" r="0" t="0"/>
          <a:stretch/>
        </p:blipFill>
        <p:spPr>
          <a:xfrm>
            <a:off x="436165" y="5486400"/>
            <a:ext cx="1690390" cy="1382683"/>
          </a:xfrm>
          <a:prstGeom prst="rect">
            <a:avLst/>
          </a:prstGeom>
          <a:noFill/>
          <a:ln>
            <a:noFill/>
          </a:ln>
        </p:spPr>
      </p:pic>
      <p:pic>
        <p:nvPicPr>
          <p:cNvPr id="313" name="Google Shape;313;p5"/>
          <p:cNvPicPr preferRelativeResize="0"/>
          <p:nvPr/>
        </p:nvPicPr>
        <p:blipFill rotWithShape="1">
          <a:blip r:embed="rId14">
            <a:alphaModFix/>
          </a:blip>
          <a:srcRect b="0" l="0" r="0" t="0"/>
          <a:stretch/>
        </p:blipFill>
        <p:spPr>
          <a:xfrm>
            <a:off x="2329721" y="5838213"/>
            <a:ext cx="1180172" cy="719566"/>
          </a:xfrm>
          <a:prstGeom prst="rect">
            <a:avLst/>
          </a:prstGeom>
          <a:noFill/>
          <a:ln>
            <a:noFill/>
          </a:ln>
        </p:spPr>
      </p:pic>
      <p:pic>
        <p:nvPicPr>
          <p:cNvPr id="314" name="Google Shape;314;p5"/>
          <p:cNvPicPr preferRelativeResize="0"/>
          <p:nvPr/>
        </p:nvPicPr>
        <p:blipFill rotWithShape="1">
          <a:blip r:embed="rId15">
            <a:alphaModFix/>
          </a:blip>
          <a:srcRect b="0" l="0" r="0" t="0"/>
          <a:stretch/>
        </p:blipFill>
        <p:spPr>
          <a:xfrm>
            <a:off x="7653801" y="5973111"/>
            <a:ext cx="900569" cy="490215"/>
          </a:xfrm>
          <a:prstGeom prst="rect">
            <a:avLst/>
          </a:prstGeom>
          <a:noFill/>
          <a:ln>
            <a:noFill/>
          </a:ln>
        </p:spPr>
      </p:pic>
      <p:pic>
        <p:nvPicPr>
          <p:cNvPr descr="Current ISS Crew - ARISS" id="315" name="Google Shape;315;p5"/>
          <p:cNvPicPr preferRelativeResize="0"/>
          <p:nvPr/>
        </p:nvPicPr>
        <p:blipFill rotWithShape="1">
          <a:blip r:embed="rId16">
            <a:alphaModFix/>
          </a:blip>
          <a:srcRect b="0" l="0" r="0" t="0"/>
          <a:stretch/>
        </p:blipFill>
        <p:spPr>
          <a:xfrm>
            <a:off x="3628934" y="5872360"/>
            <a:ext cx="1716752" cy="630410"/>
          </a:xfrm>
          <a:prstGeom prst="rect">
            <a:avLst/>
          </a:prstGeom>
          <a:noFill/>
          <a:ln>
            <a:noFill/>
          </a:ln>
        </p:spPr>
      </p:pic>
      <p:pic>
        <p:nvPicPr>
          <p:cNvPr id="316" name="Google Shape;316;p5"/>
          <p:cNvPicPr preferRelativeResize="0"/>
          <p:nvPr/>
        </p:nvPicPr>
        <p:blipFill rotWithShape="1">
          <a:blip r:embed="rId17">
            <a:alphaModFix/>
          </a:blip>
          <a:srcRect b="0" l="0" r="0" t="0"/>
          <a:stretch/>
        </p:blipFill>
        <p:spPr>
          <a:xfrm>
            <a:off x="5475672" y="5770882"/>
            <a:ext cx="915952" cy="939654"/>
          </a:xfrm>
          <a:prstGeom prst="rect">
            <a:avLst/>
          </a:prstGeom>
          <a:noFill/>
          <a:ln>
            <a:noFill/>
          </a:ln>
        </p:spPr>
      </p:pic>
      <p:pic>
        <p:nvPicPr>
          <p:cNvPr descr="Shape, arrow, circle&#10;&#10;Description automatically generated" id="317" name="Google Shape;317;p5"/>
          <p:cNvPicPr preferRelativeResize="0"/>
          <p:nvPr/>
        </p:nvPicPr>
        <p:blipFill rotWithShape="1">
          <a:blip r:embed="rId18">
            <a:alphaModFix/>
          </a:blip>
          <a:srcRect b="0" l="0" r="0" t="0"/>
          <a:stretch/>
        </p:blipFill>
        <p:spPr>
          <a:xfrm>
            <a:off x="8833299" y="5629345"/>
            <a:ext cx="846924" cy="1137302"/>
          </a:xfrm>
          <a:prstGeom prst="rect">
            <a:avLst/>
          </a:prstGeom>
          <a:noFill/>
          <a:ln>
            <a:noFill/>
          </a:ln>
        </p:spPr>
      </p:pic>
      <p:pic>
        <p:nvPicPr>
          <p:cNvPr descr="Icon&#10;&#10;Description automatically generated" id="318" name="Google Shape;318;p5"/>
          <p:cNvPicPr preferRelativeResize="0"/>
          <p:nvPr/>
        </p:nvPicPr>
        <p:blipFill rotWithShape="1">
          <a:blip r:embed="rId19">
            <a:alphaModFix/>
          </a:blip>
          <a:srcRect b="0" l="0" r="0" t="0"/>
          <a:stretch/>
        </p:blipFill>
        <p:spPr>
          <a:xfrm>
            <a:off x="6539280" y="5705826"/>
            <a:ext cx="890192" cy="1042552"/>
          </a:xfrm>
          <a:prstGeom prst="rect">
            <a:avLst/>
          </a:prstGeom>
          <a:noFill/>
          <a:ln>
            <a:noFill/>
          </a:ln>
        </p:spPr>
      </p:pic>
      <p:pic>
        <p:nvPicPr>
          <p:cNvPr id="319" name="Google Shape;319;p5"/>
          <p:cNvPicPr preferRelativeResize="0"/>
          <p:nvPr/>
        </p:nvPicPr>
        <p:blipFill rotWithShape="1">
          <a:blip r:embed="rId20">
            <a:alphaModFix/>
          </a:blip>
          <a:srcRect b="0" l="0" r="0" t="0"/>
          <a:stretch/>
        </p:blipFill>
        <p:spPr>
          <a:xfrm>
            <a:off x="1165053" y="5896803"/>
            <a:ext cx="1106945" cy="652737"/>
          </a:xfrm>
          <a:prstGeom prst="rect">
            <a:avLst/>
          </a:prstGeom>
          <a:solidFill>
            <a:schemeClr val="lt1"/>
          </a:solid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sp>
        <p:nvSpPr>
          <p:cNvPr id="324" name="Google Shape;324;p20"/>
          <p:cNvSpPr txBox="1"/>
          <p:nvPr>
            <p:ph type="title"/>
          </p:nvPr>
        </p:nvSpPr>
        <p:spPr>
          <a:xfrm>
            <a:off x="236145" y="262772"/>
            <a:ext cx="11288903" cy="596943"/>
          </a:xfrm>
          <a:prstGeom prst="rect">
            <a:avLst/>
          </a:prstGeom>
          <a:noFill/>
          <a:ln>
            <a:noFill/>
          </a:ln>
        </p:spPr>
        <p:txBody>
          <a:bodyPr anchorCtr="0" anchor="t" bIns="0" lIns="0" spcFirstLastPara="1" rIns="0" wrap="square" tIns="12050">
            <a:spAutoFit/>
          </a:bodyPr>
          <a:lstStyle/>
          <a:p>
            <a:pPr indent="0" lvl="0" marL="12700" rtl="0" algn="l">
              <a:lnSpc>
                <a:spcPct val="100000"/>
              </a:lnSpc>
              <a:spcBef>
                <a:spcPts val="0"/>
              </a:spcBef>
              <a:spcAft>
                <a:spcPts val="0"/>
              </a:spcAft>
              <a:buSzPts val="1400"/>
              <a:buNone/>
            </a:pPr>
            <a:r>
              <a:rPr b="1" lang="en-US" sz="3800">
                <a:solidFill>
                  <a:srgbClr val="FFFFFF"/>
                </a:solidFill>
                <a:latin typeface="Arial"/>
                <a:ea typeface="Arial"/>
                <a:cs typeface="Arial"/>
                <a:sym typeface="Arial"/>
              </a:rPr>
              <a:t>Honey, Bumble &amp; Queen Astrobee robots  </a:t>
            </a:r>
            <a:endParaRPr sz="3800">
              <a:latin typeface="Arial"/>
              <a:ea typeface="Arial"/>
              <a:cs typeface="Arial"/>
              <a:sym typeface="Arial"/>
            </a:endParaRPr>
          </a:p>
        </p:txBody>
      </p:sp>
      <p:pic>
        <p:nvPicPr>
          <p:cNvPr descr="A picture containing text, indoor&#10;&#10;Description automatically generated" id="325" name="Google Shape;325;p20"/>
          <p:cNvPicPr preferRelativeResize="0"/>
          <p:nvPr/>
        </p:nvPicPr>
        <p:blipFill rotWithShape="1">
          <a:blip r:embed="rId3">
            <a:alphaModFix/>
          </a:blip>
          <a:srcRect b="0" l="0" r="0" t="0"/>
          <a:stretch/>
        </p:blipFill>
        <p:spPr>
          <a:xfrm>
            <a:off x="2492566" y="1761826"/>
            <a:ext cx="7206866" cy="4383609"/>
          </a:xfrm>
          <a:prstGeom prst="rect">
            <a:avLst/>
          </a:prstGeom>
          <a:noFill/>
          <a:ln cap="flat" cmpd="sng" w="114300">
            <a:solidFill>
              <a:schemeClr val="dk1"/>
            </a:solidFill>
            <a:prstDash val="solid"/>
            <a:round/>
            <a:headEnd len="sm" w="sm" type="none"/>
            <a:tailEnd len="sm" w="sm" type="none"/>
          </a:ln>
        </p:spPr>
      </p:pic>
      <p:pic>
        <p:nvPicPr>
          <p:cNvPr id="326" name="Google Shape;326;p20"/>
          <p:cNvPicPr preferRelativeResize="0"/>
          <p:nvPr/>
        </p:nvPicPr>
        <p:blipFill rotWithShape="1">
          <a:blip r:embed="rId4">
            <a:alphaModFix/>
          </a:blip>
          <a:srcRect b="0" l="0" r="0" t="0"/>
          <a:stretch/>
        </p:blipFill>
        <p:spPr>
          <a:xfrm>
            <a:off x="954127" y="4572000"/>
            <a:ext cx="2337237" cy="1996527"/>
          </a:xfrm>
          <a:prstGeom prst="rect">
            <a:avLst/>
          </a:prstGeom>
          <a:noFill/>
          <a:ln cap="flat" cmpd="sng" w="88900">
            <a:solidFill>
              <a:schemeClr val="dk1"/>
            </a:solidFill>
            <a:prstDash val="solid"/>
            <a:round/>
            <a:headEnd len="sm" w="sm" type="none"/>
            <a:tailEnd len="sm" w="sm" type="none"/>
          </a:ln>
        </p:spPr>
      </p:pic>
      <p:pic>
        <p:nvPicPr>
          <p:cNvPr id="327" name="Google Shape;327;p20"/>
          <p:cNvPicPr preferRelativeResize="0"/>
          <p:nvPr/>
        </p:nvPicPr>
        <p:blipFill rotWithShape="1">
          <a:blip r:embed="rId5">
            <a:alphaModFix/>
          </a:blip>
          <a:srcRect b="0" l="0" r="0" t="0"/>
          <a:stretch/>
        </p:blipFill>
        <p:spPr>
          <a:xfrm>
            <a:off x="8686800" y="3347632"/>
            <a:ext cx="2231136" cy="2903075"/>
          </a:xfrm>
          <a:prstGeom prst="rect">
            <a:avLst/>
          </a:prstGeom>
          <a:noFill/>
          <a:ln cap="flat" cmpd="sng" w="88900">
            <a:solidFill>
              <a:schemeClr val="dk1"/>
            </a:solidFill>
            <a:prstDash val="solid"/>
            <a:round/>
            <a:headEnd len="sm" w="sm" type="none"/>
            <a:tailEnd len="sm" w="sm" type="none"/>
          </a:ln>
        </p:spPr>
      </p:pic>
      <p:pic>
        <p:nvPicPr>
          <p:cNvPr descr="A picture containing text&#10;&#10;Description automatically generated" id="328" name="Google Shape;328;p20"/>
          <p:cNvPicPr preferRelativeResize="0"/>
          <p:nvPr/>
        </p:nvPicPr>
        <p:blipFill rotWithShape="1">
          <a:blip r:embed="rId6">
            <a:alphaModFix/>
          </a:blip>
          <a:srcRect b="0" l="0" r="0" t="0"/>
          <a:stretch/>
        </p:blipFill>
        <p:spPr>
          <a:xfrm>
            <a:off x="236145" y="1981200"/>
            <a:ext cx="3055219" cy="2025743"/>
          </a:xfrm>
          <a:prstGeom prst="rect">
            <a:avLst/>
          </a:prstGeom>
          <a:noFill/>
          <a:ln cap="flat" cmpd="sng" w="88900">
            <a:solidFill>
              <a:schemeClr val="dk1"/>
            </a:solidFill>
            <a:prstDash val="solid"/>
            <a:round/>
            <a:headEnd len="sm" w="sm" type="none"/>
            <a:tailEnd len="sm" w="sm" type="none"/>
          </a:ln>
        </p:spPr>
      </p:pic>
      <p:pic>
        <p:nvPicPr>
          <p:cNvPr id="329" name="Google Shape;329;p20"/>
          <p:cNvPicPr preferRelativeResize="0"/>
          <p:nvPr/>
        </p:nvPicPr>
        <p:blipFill rotWithShape="1">
          <a:blip r:embed="rId7">
            <a:alphaModFix/>
          </a:blip>
          <a:srcRect b="0" l="0" r="0" t="0"/>
          <a:stretch/>
        </p:blipFill>
        <p:spPr>
          <a:xfrm>
            <a:off x="9699432" y="162462"/>
            <a:ext cx="2422222" cy="2550501"/>
          </a:xfrm>
          <a:prstGeom prst="rect">
            <a:avLst/>
          </a:prstGeom>
          <a:noFill/>
          <a:ln>
            <a:noFill/>
          </a:ln>
        </p:spPr>
      </p:pic>
      <p:sp>
        <p:nvSpPr>
          <p:cNvPr id="330" name="Google Shape;330;p20"/>
          <p:cNvSpPr txBox="1"/>
          <p:nvPr/>
        </p:nvSpPr>
        <p:spPr>
          <a:xfrm>
            <a:off x="3581400" y="6291528"/>
            <a:ext cx="6629944" cy="5539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000"/>
              <a:buFont typeface="Arial"/>
              <a:buNone/>
            </a:pPr>
            <a:r>
              <a:rPr b="1" i="0" lang="en-US" sz="3000" u="none" cap="none" strike="noStrike">
                <a:solidFill>
                  <a:srgbClr val="000000"/>
                </a:solidFill>
                <a:latin typeface="Cambria"/>
                <a:ea typeface="Cambria"/>
                <a:cs typeface="Cambria"/>
                <a:sym typeface="Cambria"/>
              </a:rPr>
              <a:t>https://www.nasa.gov/astrobee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pic>
        <p:nvPicPr>
          <p:cNvPr id="336" name="Google Shape;336;p50"/>
          <p:cNvPicPr preferRelativeResize="0"/>
          <p:nvPr/>
        </p:nvPicPr>
        <p:blipFill rotWithShape="1">
          <a:blip r:embed="rId3">
            <a:alphaModFix/>
          </a:blip>
          <a:srcRect b="0" l="0" r="0" t="0"/>
          <a:stretch/>
        </p:blipFill>
        <p:spPr>
          <a:xfrm rot="-164524">
            <a:off x="9053936" y="-167254"/>
            <a:ext cx="2938080" cy="2670252"/>
          </a:xfrm>
          <a:prstGeom prst="rect">
            <a:avLst/>
          </a:prstGeom>
          <a:noFill/>
          <a:ln>
            <a:noFill/>
          </a:ln>
        </p:spPr>
      </p:pic>
      <p:sp>
        <p:nvSpPr>
          <p:cNvPr id="337" name="Google Shape;337;p50"/>
          <p:cNvSpPr txBox="1"/>
          <p:nvPr>
            <p:ph type="title"/>
          </p:nvPr>
        </p:nvSpPr>
        <p:spPr>
          <a:xfrm>
            <a:off x="326169" y="120254"/>
            <a:ext cx="10515600" cy="1325700"/>
          </a:xfrm>
          <a:prstGeom prst="rect">
            <a:avLst/>
          </a:prstGeom>
          <a:noFill/>
          <a:ln>
            <a:noFill/>
          </a:ln>
        </p:spPr>
        <p:txBody>
          <a:bodyPr anchorCtr="0" anchor="b" bIns="91425" lIns="91425" spcFirstLastPara="1" rIns="91425" wrap="square" tIns="91425">
            <a:noAutofit/>
          </a:bodyPr>
          <a:lstStyle/>
          <a:p>
            <a:pPr indent="0" lvl="0" marL="0" rtl="0" algn="l">
              <a:lnSpc>
                <a:spcPct val="90000"/>
              </a:lnSpc>
              <a:spcBef>
                <a:spcPts val="0"/>
              </a:spcBef>
              <a:spcAft>
                <a:spcPts val="0"/>
              </a:spcAft>
              <a:buSzPts val="1400"/>
              <a:buNone/>
            </a:pPr>
            <a:r>
              <a:rPr lang="en-US">
                <a:latin typeface="Helvetica Neue"/>
                <a:ea typeface="Helvetica Neue"/>
                <a:cs typeface="Helvetica Neue"/>
                <a:sym typeface="Helvetica Neue"/>
              </a:rPr>
              <a:t>Technical Implementation Approaches</a:t>
            </a:r>
            <a:endParaRPr i="1" sz="4200">
              <a:latin typeface="Helvetica Neue"/>
              <a:ea typeface="Helvetica Neue"/>
              <a:cs typeface="Helvetica Neue"/>
              <a:sym typeface="Helvetica Neue"/>
            </a:endParaRPr>
          </a:p>
        </p:txBody>
      </p:sp>
      <p:sp>
        <p:nvSpPr>
          <p:cNvPr id="338" name="Google Shape;338;p50"/>
          <p:cNvSpPr/>
          <p:nvPr/>
        </p:nvSpPr>
        <p:spPr>
          <a:xfrm>
            <a:off x="468125" y="1916388"/>
            <a:ext cx="5090160" cy="2276324"/>
          </a:xfrm>
          <a:prstGeom prst="rect">
            <a:avLst/>
          </a:prstGeom>
          <a:no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25"/>
              <a:buFont typeface="Quattrocento Sans"/>
              <a:buNone/>
            </a:pPr>
            <a:r>
              <a:rPr b="1" i="0" lang="en-US" sz="1800" u="none" cap="none" strike="noStrike">
                <a:solidFill>
                  <a:srgbClr val="000000"/>
                </a:solidFill>
                <a:latin typeface="Arial"/>
                <a:ea typeface="Arial"/>
                <a:cs typeface="Arial"/>
                <a:sym typeface="Arial"/>
              </a:rPr>
              <a:t>Programming Environment:</a:t>
            </a:r>
            <a:endParaRPr/>
          </a:p>
          <a:p>
            <a:pPr indent="0" lvl="0" marL="0" marR="0" rtl="0" algn="ctr">
              <a:lnSpc>
                <a:spcPct val="100000"/>
              </a:lnSpc>
              <a:spcBef>
                <a:spcPts val="0"/>
              </a:spcBef>
              <a:spcAft>
                <a:spcPts val="0"/>
              </a:spcAft>
              <a:buClr>
                <a:srgbClr val="000000"/>
              </a:buClr>
              <a:buSzPts val="625"/>
              <a:buFont typeface="Quattrocento Sans"/>
              <a:buNone/>
            </a:pPr>
            <a:r>
              <a:rPr b="0" i="0" lang="en-US" sz="1600" u="none" cap="none" strike="noStrike">
                <a:solidFill>
                  <a:srgbClr val="000000"/>
                </a:solidFill>
                <a:latin typeface="Arial"/>
                <a:ea typeface="Arial"/>
                <a:cs typeface="Arial"/>
                <a:sym typeface="Arial"/>
              </a:rPr>
              <a:t>Integrated Development Environment (IDE)</a:t>
            </a:r>
            <a:endParaRPr/>
          </a:p>
          <a:p>
            <a:pPr indent="0" lvl="0" marL="0" marR="0" rtl="0" algn="ctr">
              <a:lnSpc>
                <a:spcPct val="100000"/>
              </a:lnSpc>
              <a:spcBef>
                <a:spcPts val="0"/>
              </a:spcBef>
              <a:spcAft>
                <a:spcPts val="0"/>
              </a:spcAft>
              <a:buClr>
                <a:srgbClr val="000000"/>
              </a:buClr>
              <a:buSzPts val="625"/>
              <a:buFont typeface="Arial"/>
              <a:buNone/>
            </a:pPr>
            <a:r>
              <a:rPr b="0" i="0" lang="en-US" sz="1600" u="none" cap="none" strike="noStrike">
                <a:solidFill>
                  <a:srgbClr val="000000"/>
                </a:solidFill>
                <a:latin typeface="Arial"/>
                <a:ea typeface="Arial"/>
                <a:cs typeface="Arial"/>
                <a:sym typeface="Arial"/>
              </a:rPr>
              <a:t>Text Editor  &amp; Graphical Editor available to Students</a:t>
            </a:r>
            <a:endParaRPr/>
          </a:p>
          <a:p>
            <a:pPr indent="0" lvl="0" marL="0" marR="0" rtl="0" algn="l">
              <a:lnSpc>
                <a:spcPct val="100000"/>
              </a:lnSpc>
              <a:spcBef>
                <a:spcPts val="0"/>
              </a:spcBef>
              <a:spcAft>
                <a:spcPts val="0"/>
              </a:spcAft>
              <a:buClr>
                <a:srgbClr val="000000"/>
              </a:buClr>
              <a:buSzPts val="625"/>
              <a:buFont typeface="Quattrocento Sans"/>
              <a:buNone/>
            </a:pPr>
            <a:r>
              <a:t/>
            </a:r>
            <a:endParaRPr b="0" i="0" sz="1800" u="none" cap="none" strike="noStrike">
              <a:solidFill>
                <a:srgbClr val="000000"/>
              </a:solidFill>
              <a:latin typeface="Arial"/>
              <a:ea typeface="Arial"/>
              <a:cs typeface="Arial"/>
              <a:sym typeface="Arial"/>
            </a:endParaRPr>
          </a:p>
        </p:txBody>
      </p:sp>
      <p:sp>
        <p:nvSpPr>
          <p:cNvPr id="339" name="Google Shape;339;p50"/>
          <p:cNvSpPr/>
          <p:nvPr/>
        </p:nvSpPr>
        <p:spPr>
          <a:xfrm>
            <a:off x="4244093" y="4437817"/>
            <a:ext cx="3541724" cy="2276324"/>
          </a:xfrm>
          <a:prstGeom prst="rect">
            <a:avLst/>
          </a:prstGeom>
          <a:noFill/>
          <a:ln cap="flat" cmpd="sng" w="9525">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US" sz="1800" u="none" cap="none" strike="noStrike">
                <a:solidFill>
                  <a:srgbClr val="000000"/>
                </a:solidFill>
                <a:latin typeface="Arial"/>
                <a:ea typeface="Arial"/>
                <a:cs typeface="Arial"/>
                <a:sym typeface="Arial"/>
              </a:rPr>
              <a:t>The Simulation Environment was updated to more closely reflect the dynamics of the Astrobee</a:t>
            </a:r>
            <a:endParaRPr b="0" i="0" sz="18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625"/>
              <a:buFont typeface="Quattrocento Sans"/>
              <a:buNone/>
            </a:pPr>
            <a:r>
              <a:t/>
            </a:r>
            <a:endParaRPr b="0" i="0" sz="1800" u="none" cap="none" strike="noStrike">
              <a:solidFill>
                <a:srgbClr val="000000"/>
              </a:solidFill>
              <a:latin typeface="Arial"/>
              <a:ea typeface="Arial"/>
              <a:cs typeface="Arial"/>
              <a:sym typeface="Arial"/>
            </a:endParaRPr>
          </a:p>
        </p:txBody>
      </p:sp>
      <p:sp>
        <p:nvSpPr>
          <p:cNvPr id="340" name="Google Shape;340;p50"/>
          <p:cNvSpPr/>
          <p:nvPr/>
        </p:nvSpPr>
        <p:spPr>
          <a:xfrm>
            <a:off x="6268730" y="1909952"/>
            <a:ext cx="5090160" cy="2276324"/>
          </a:xfrm>
          <a:prstGeom prst="rect">
            <a:avLst/>
          </a:prstGeom>
          <a:noFill/>
          <a:ln cap="flat" cmpd="sng" w="952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25"/>
              <a:buFont typeface="Quattrocento Sans"/>
              <a:buNone/>
            </a:pPr>
            <a:r>
              <a:rPr b="1" i="0" lang="en-US" sz="1800" u="none" cap="none" strike="noStrike">
                <a:solidFill>
                  <a:srgbClr val="000000"/>
                </a:solidFill>
                <a:latin typeface="Arial"/>
                <a:ea typeface="Arial"/>
                <a:cs typeface="Arial"/>
                <a:sym typeface="Arial"/>
              </a:rPr>
              <a:t>Simulation Environment:</a:t>
            </a:r>
            <a:endParaRPr/>
          </a:p>
          <a:p>
            <a:pPr indent="0" lvl="0" marL="0" marR="0" rtl="0" algn="ctr">
              <a:lnSpc>
                <a:spcPct val="100000"/>
              </a:lnSpc>
              <a:spcBef>
                <a:spcPts val="0"/>
              </a:spcBef>
              <a:spcAft>
                <a:spcPts val="0"/>
              </a:spcAft>
              <a:buClr>
                <a:srgbClr val="000000"/>
              </a:buClr>
              <a:buSzPts val="625"/>
              <a:buFont typeface="Arial"/>
              <a:buNone/>
            </a:pPr>
            <a:r>
              <a:rPr b="0" i="0" lang="en-US" sz="1600" u="none" cap="none" strike="noStrike">
                <a:solidFill>
                  <a:srgbClr val="000000"/>
                </a:solidFill>
                <a:latin typeface="Arial"/>
                <a:ea typeface="Arial"/>
                <a:cs typeface="Arial"/>
                <a:sym typeface="Arial"/>
              </a:rPr>
              <a:t>Students compile &amp; simulate code online</a:t>
            </a:r>
            <a:endParaRPr/>
          </a:p>
          <a:p>
            <a:pPr indent="0" lvl="0" marL="0" marR="0" rtl="0" algn="ctr">
              <a:lnSpc>
                <a:spcPct val="100000"/>
              </a:lnSpc>
              <a:spcBef>
                <a:spcPts val="0"/>
              </a:spcBef>
              <a:spcAft>
                <a:spcPts val="0"/>
              </a:spcAft>
              <a:buClr>
                <a:srgbClr val="000000"/>
              </a:buClr>
              <a:buSzPts val="625"/>
              <a:buFont typeface="Arial"/>
              <a:buNone/>
            </a:pPr>
            <a:r>
              <a:rPr b="0" i="0" lang="en-US" sz="1600" u="none" cap="none" strike="noStrike">
                <a:solidFill>
                  <a:srgbClr val="000000"/>
                </a:solidFill>
                <a:latin typeface="Arial"/>
                <a:ea typeface="Arial"/>
                <a:cs typeface="Arial"/>
                <a:sym typeface="Arial"/>
              </a:rPr>
              <a:t>Venue for intramural competitions</a:t>
            </a:r>
            <a:endParaRPr/>
          </a:p>
          <a:p>
            <a:pPr indent="0" lvl="0" marL="0" marR="0" rtl="0" algn="l">
              <a:lnSpc>
                <a:spcPct val="100000"/>
              </a:lnSpc>
              <a:spcBef>
                <a:spcPts val="0"/>
              </a:spcBef>
              <a:spcAft>
                <a:spcPts val="0"/>
              </a:spcAft>
              <a:buClr>
                <a:srgbClr val="000000"/>
              </a:buClr>
              <a:buSzPts val="625"/>
              <a:buFont typeface="Quattrocento Sans"/>
              <a:buNone/>
            </a:pPr>
            <a:r>
              <a:t/>
            </a:r>
            <a:endParaRPr b="0" i="0" sz="1800" u="none" cap="none" strike="noStrike">
              <a:solidFill>
                <a:srgbClr val="000000"/>
              </a:solidFill>
              <a:latin typeface="Arial"/>
              <a:ea typeface="Arial"/>
              <a:cs typeface="Arial"/>
              <a:sym typeface="Arial"/>
            </a:endParaRPr>
          </a:p>
        </p:txBody>
      </p:sp>
      <p:sp>
        <p:nvSpPr>
          <p:cNvPr id="341" name="Google Shape;341;p50"/>
          <p:cNvSpPr/>
          <p:nvPr/>
        </p:nvSpPr>
        <p:spPr>
          <a:xfrm>
            <a:off x="118584" y="4437817"/>
            <a:ext cx="3541724" cy="2276324"/>
          </a:xfrm>
          <a:prstGeom prst="rect">
            <a:avLst/>
          </a:prstGeom>
          <a:noFill/>
          <a:ln cap="flat" cmpd="sng" w="9525">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25"/>
              <a:buFont typeface="Quattrocento Sans"/>
              <a:buNone/>
            </a:pPr>
            <a:r>
              <a:rPr b="1" i="0" lang="en-US" sz="1800" u="none" cap="none" strike="noStrike">
                <a:solidFill>
                  <a:srgbClr val="000000"/>
                </a:solidFill>
                <a:latin typeface="Arial"/>
                <a:ea typeface="Arial"/>
                <a:cs typeface="Arial"/>
                <a:sym typeface="Arial"/>
              </a:rPr>
              <a:t>Middle School students continued to program in the IDE using C-based coding in a graphical editor.</a:t>
            </a:r>
            <a:endParaRPr b="0" i="0" sz="1800" u="none" cap="none" strike="noStrike">
              <a:solidFill>
                <a:srgbClr val="000000"/>
              </a:solidFill>
              <a:latin typeface="Arial"/>
              <a:ea typeface="Arial"/>
              <a:cs typeface="Arial"/>
              <a:sym typeface="Arial"/>
            </a:endParaRPr>
          </a:p>
        </p:txBody>
      </p:sp>
      <p:pic>
        <p:nvPicPr>
          <p:cNvPr id="342" name="Google Shape;342;p50"/>
          <p:cNvPicPr preferRelativeResize="0"/>
          <p:nvPr/>
        </p:nvPicPr>
        <p:blipFill rotWithShape="1">
          <a:blip r:embed="rId4">
            <a:alphaModFix/>
          </a:blip>
          <a:srcRect b="0" l="0" r="18986" t="0"/>
          <a:stretch/>
        </p:blipFill>
        <p:spPr>
          <a:xfrm>
            <a:off x="748955" y="2840752"/>
            <a:ext cx="1791401" cy="1203443"/>
          </a:xfrm>
          <a:prstGeom prst="rect">
            <a:avLst/>
          </a:prstGeom>
          <a:noFill/>
          <a:ln cap="flat" cmpd="sng" w="9525">
            <a:solidFill>
              <a:srgbClr val="000000"/>
            </a:solidFill>
            <a:prstDash val="solid"/>
            <a:round/>
            <a:headEnd len="sm" w="sm" type="none"/>
            <a:tailEnd len="sm" w="sm" type="none"/>
          </a:ln>
        </p:spPr>
      </p:pic>
      <p:pic>
        <p:nvPicPr>
          <p:cNvPr id="343" name="Google Shape;343;p50"/>
          <p:cNvPicPr preferRelativeResize="0"/>
          <p:nvPr/>
        </p:nvPicPr>
        <p:blipFill rotWithShape="1">
          <a:blip r:embed="rId5">
            <a:alphaModFix/>
          </a:blip>
          <a:srcRect b="0" l="0" r="0" t="0"/>
          <a:stretch/>
        </p:blipFill>
        <p:spPr>
          <a:xfrm>
            <a:off x="3280328" y="2835672"/>
            <a:ext cx="1791401" cy="1203442"/>
          </a:xfrm>
          <a:prstGeom prst="rect">
            <a:avLst/>
          </a:prstGeom>
          <a:noFill/>
          <a:ln cap="flat" cmpd="sng" w="9525">
            <a:solidFill>
              <a:srgbClr val="000000"/>
            </a:solidFill>
            <a:prstDash val="solid"/>
            <a:round/>
            <a:headEnd len="sm" w="sm" type="none"/>
            <a:tailEnd len="sm" w="sm" type="none"/>
          </a:ln>
        </p:spPr>
      </p:pic>
      <p:pic>
        <p:nvPicPr>
          <p:cNvPr id="344" name="Google Shape;344;p50"/>
          <p:cNvPicPr preferRelativeResize="0"/>
          <p:nvPr/>
        </p:nvPicPr>
        <p:blipFill rotWithShape="1">
          <a:blip r:embed="rId6">
            <a:alphaModFix/>
          </a:blip>
          <a:srcRect b="20061" l="14872" r="22101" t="2777"/>
          <a:stretch/>
        </p:blipFill>
        <p:spPr>
          <a:xfrm>
            <a:off x="6679397" y="2851108"/>
            <a:ext cx="1791401" cy="1203442"/>
          </a:xfrm>
          <a:prstGeom prst="rect">
            <a:avLst/>
          </a:prstGeom>
          <a:noFill/>
          <a:ln>
            <a:noFill/>
          </a:ln>
        </p:spPr>
      </p:pic>
      <p:sp>
        <p:nvSpPr>
          <p:cNvPr id="345" name="Google Shape;345;p50"/>
          <p:cNvSpPr/>
          <p:nvPr/>
        </p:nvSpPr>
        <p:spPr>
          <a:xfrm>
            <a:off x="8357583" y="4421967"/>
            <a:ext cx="3538359" cy="2308023"/>
          </a:xfrm>
          <a:prstGeom prst="rect">
            <a:avLst/>
          </a:prstGeom>
          <a:noFill/>
          <a:ln cap="flat" cmpd="sng" w="9525">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25"/>
              <a:buFont typeface="Quattrocento Sans"/>
              <a:buNone/>
            </a:pPr>
            <a:r>
              <a:rPr b="1" i="0" lang="en-US" sz="1800" u="none" cap="none" strike="noStrike">
                <a:solidFill>
                  <a:srgbClr val="000000"/>
                </a:solidFill>
                <a:latin typeface="Arial"/>
                <a:ea typeface="Arial"/>
                <a:cs typeface="Arial"/>
                <a:sym typeface="Arial"/>
              </a:rPr>
              <a:t>The MIT team converted the logic of the C Code developed by students into an APK that Astrobee can read, then pursued extensive testing to ensure performance.</a:t>
            </a:r>
            <a:endParaRPr b="1" i="0" sz="1800" u="none" cap="none" strike="noStrike">
              <a:solidFill>
                <a:srgbClr val="000000"/>
              </a:solidFill>
              <a:latin typeface="Arial"/>
              <a:ea typeface="Arial"/>
              <a:cs typeface="Arial"/>
              <a:sym typeface="Arial"/>
            </a:endParaRPr>
          </a:p>
        </p:txBody>
      </p:sp>
      <p:pic>
        <p:nvPicPr>
          <p:cNvPr id="346" name="Google Shape;346;p50"/>
          <p:cNvPicPr preferRelativeResize="0"/>
          <p:nvPr/>
        </p:nvPicPr>
        <p:blipFill rotWithShape="1">
          <a:blip r:embed="rId7">
            <a:alphaModFix/>
          </a:blip>
          <a:srcRect b="0" l="0" r="0" t="0"/>
          <a:stretch/>
        </p:blipFill>
        <p:spPr>
          <a:xfrm>
            <a:off x="9112215" y="2876234"/>
            <a:ext cx="1910080" cy="120042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pic>
        <p:nvPicPr>
          <p:cNvPr id="351" name="Google Shape;351;g22602e03f0f_4_92"/>
          <p:cNvPicPr preferRelativeResize="0"/>
          <p:nvPr/>
        </p:nvPicPr>
        <p:blipFill rotWithShape="1">
          <a:blip r:embed="rId3">
            <a:alphaModFix/>
          </a:blip>
          <a:srcRect b="0" l="0" r="0" t="0"/>
          <a:stretch/>
        </p:blipFill>
        <p:spPr>
          <a:xfrm rot="-164524">
            <a:off x="9186585" y="-174652"/>
            <a:ext cx="2938080" cy="2670252"/>
          </a:xfrm>
          <a:prstGeom prst="rect">
            <a:avLst/>
          </a:prstGeom>
          <a:noFill/>
          <a:ln>
            <a:noFill/>
          </a:ln>
        </p:spPr>
      </p:pic>
      <p:pic>
        <p:nvPicPr>
          <p:cNvPr id="352" name="Google Shape;352;g22602e03f0f_4_92"/>
          <p:cNvPicPr preferRelativeResize="0"/>
          <p:nvPr/>
        </p:nvPicPr>
        <p:blipFill rotWithShape="1">
          <a:blip r:embed="rId4">
            <a:alphaModFix/>
          </a:blip>
          <a:srcRect b="0" l="0" r="0" t="0"/>
          <a:stretch/>
        </p:blipFill>
        <p:spPr>
          <a:xfrm>
            <a:off x="6535468" y="3915914"/>
            <a:ext cx="2802057" cy="2077536"/>
          </a:xfrm>
          <a:prstGeom prst="rect">
            <a:avLst/>
          </a:prstGeom>
          <a:noFill/>
          <a:ln>
            <a:noFill/>
          </a:ln>
        </p:spPr>
      </p:pic>
      <p:pic>
        <p:nvPicPr>
          <p:cNvPr id="353" name="Google Shape;353;g22602e03f0f_4_92"/>
          <p:cNvPicPr preferRelativeResize="0"/>
          <p:nvPr/>
        </p:nvPicPr>
        <p:blipFill rotWithShape="1">
          <a:blip r:embed="rId5">
            <a:alphaModFix/>
          </a:blip>
          <a:srcRect b="0" l="0" r="0" t="0"/>
          <a:stretch/>
        </p:blipFill>
        <p:spPr>
          <a:xfrm>
            <a:off x="2678287" y="5146662"/>
            <a:ext cx="3691172" cy="663967"/>
          </a:xfrm>
          <a:prstGeom prst="rect">
            <a:avLst/>
          </a:prstGeom>
          <a:noFill/>
          <a:ln>
            <a:noFill/>
          </a:ln>
        </p:spPr>
      </p:pic>
      <p:pic>
        <p:nvPicPr>
          <p:cNvPr id="354" name="Google Shape;354;g22602e03f0f_4_92"/>
          <p:cNvPicPr preferRelativeResize="0"/>
          <p:nvPr/>
        </p:nvPicPr>
        <p:blipFill rotWithShape="1">
          <a:blip r:embed="rId6">
            <a:alphaModFix/>
          </a:blip>
          <a:srcRect b="0" l="0" r="0" t="0"/>
          <a:stretch/>
        </p:blipFill>
        <p:spPr>
          <a:xfrm>
            <a:off x="6859184" y="1843339"/>
            <a:ext cx="1911042" cy="1346062"/>
          </a:xfrm>
          <a:prstGeom prst="rect">
            <a:avLst/>
          </a:prstGeom>
          <a:noFill/>
          <a:ln>
            <a:noFill/>
          </a:ln>
        </p:spPr>
      </p:pic>
      <p:pic>
        <p:nvPicPr>
          <p:cNvPr id="355" name="Google Shape;355;g22602e03f0f_4_92"/>
          <p:cNvPicPr preferRelativeResize="0"/>
          <p:nvPr/>
        </p:nvPicPr>
        <p:blipFill rotWithShape="1">
          <a:blip r:embed="rId7">
            <a:alphaModFix/>
          </a:blip>
          <a:srcRect b="0" l="0" r="0" t="0"/>
          <a:stretch/>
        </p:blipFill>
        <p:spPr>
          <a:xfrm>
            <a:off x="328875" y="4477186"/>
            <a:ext cx="2038800" cy="2002914"/>
          </a:xfrm>
          <a:prstGeom prst="rect">
            <a:avLst/>
          </a:prstGeom>
          <a:noFill/>
          <a:ln>
            <a:noFill/>
          </a:ln>
        </p:spPr>
      </p:pic>
      <p:pic>
        <p:nvPicPr>
          <p:cNvPr id="356" name="Google Shape;356;g22602e03f0f_4_92"/>
          <p:cNvPicPr preferRelativeResize="0"/>
          <p:nvPr/>
        </p:nvPicPr>
        <p:blipFill rotWithShape="1">
          <a:blip r:embed="rId8">
            <a:alphaModFix/>
          </a:blip>
          <a:srcRect b="0" l="0" r="0" t="0"/>
          <a:stretch/>
        </p:blipFill>
        <p:spPr>
          <a:xfrm>
            <a:off x="507953" y="1690850"/>
            <a:ext cx="1680596" cy="1651015"/>
          </a:xfrm>
          <a:prstGeom prst="rect">
            <a:avLst/>
          </a:prstGeom>
          <a:noFill/>
          <a:ln>
            <a:noFill/>
          </a:ln>
        </p:spPr>
      </p:pic>
      <p:pic>
        <p:nvPicPr>
          <p:cNvPr id="357" name="Google Shape;357;g22602e03f0f_4_92"/>
          <p:cNvPicPr preferRelativeResize="0"/>
          <p:nvPr/>
        </p:nvPicPr>
        <p:blipFill rotWithShape="1">
          <a:blip r:embed="rId9">
            <a:alphaModFix/>
          </a:blip>
          <a:srcRect b="0" l="0" r="0" t="0"/>
          <a:stretch/>
        </p:blipFill>
        <p:spPr>
          <a:xfrm>
            <a:off x="2824045" y="1690871"/>
            <a:ext cx="3399656" cy="2225054"/>
          </a:xfrm>
          <a:prstGeom prst="rect">
            <a:avLst/>
          </a:prstGeom>
          <a:noFill/>
          <a:ln>
            <a:noFill/>
          </a:ln>
        </p:spPr>
      </p:pic>
      <p:sp>
        <p:nvSpPr>
          <p:cNvPr id="358" name="Google Shape;358;g22602e03f0f_4_92"/>
          <p:cNvSpPr txBox="1"/>
          <p:nvPr/>
        </p:nvSpPr>
        <p:spPr>
          <a:xfrm>
            <a:off x="9239100" y="2947725"/>
            <a:ext cx="2952900" cy="3170700"/>
          </a:xfrm>
          <a:prstGeom prst="rect">
            <a:avLst/>
          </a:prstGeom>
          <a:noFill/>
          <a:ln>
            <a:noFill/>
          </a:ln>
        </p:spPr>
        <p:txBody>
          <a:bodyPr anchorCtr="0" anchor="t" bIns="45700" lIns="91425" spcFirstLastPara="1" rIns="91425" wrap="square" tIns="45700">
            <a:spAutoFit/>
          </a:bodyPr>
          <a:lstStyle/>
          <a:p>
            <a:pPr indent="0" lvl="0" marL="101600" marR="379730" rtl="0" algn="ctr">
              <a:lnSpc>
                <a:spcPct val="100000"/>
              </a:lnSpc>
              <a:spcBef>
                <a:spcPts val="0"/>
              </a:spcBef>
              <a:spcAft>
                <a:spcPts val="0"/>
              </a:spcAft>
              <a:buClr>
                <a:srgbClr val="000000"/>
              </a:buClr>
              <a:buSzPts val="2000"/>
              <a:buFont typeface="Arial"/>
              <a:buNone/>
            </a:pPr>
            <a:r>
              <a:rPr b="1" i="0" lang="en-US" sz="2000" u="none" cap="none" strike="noStrike">
                <a:solidFill>
                  <a:srgbClr val="000000"/>
                </a:solidFill>
                <a:latin typeface="Helvetica Neue"/>
                <a:ea typeface="Helvetica Neue"/>
                <a:cs typeface="Helvetica Neue"/>
                <a:sym typeface="Helvetica Neue"/>
              </a:rPr>
              <a:t>The first UAE Zero Robotics </a:t>
            </a:r>
            <a:r>
              <a:rPr b="1" lang="en-US" sz="2000">
                <a:latin typeface="Helvetica Neue"/>
                <a:ea typeface="Helvetica Neue"/>
                <a:cs typeface="Helvetica Neue"/>
                <a:sym typeface="Helvetica Neue"/>
              </a:rPr>
              <a:t>P</a:t>
            </a:r>
            <a:r>
              <a:rPr b="1" i="0" lang="en-US" sz="2000" u="none" cap="none" strike="noStrike">
                <a:solidFill>
                  <a:srgbClr val="000000"/>
                </a:solidFill>
                <a:latin typeface="Helvetica Neue"/>
                <a:ea typeface="Helvetica Neue"/>
                <a:cs typeface="Helvetica Neue"/>
                <a:sym typeface="Helvetica Neue"/>
              </a:rPr>
              <a:t>rogramming </a:t>
            </a:r>
            <a:r>
              <a:rPr b="1" lang="en-US" sz="2000">
                <a:latin typeface="Helvetica Neue"/>
                <a:ea typeface="Helvetica Neue"/>
                <a:cs typeface="Helvetica Neue"/>
                <a:sym typeface="Helvetica Neue"/>
              </a:rPr>
              <a:t>C</a:t>
            </a:r>
            <a:r>
              <a:rPr b="1" i="0" lang="en-US" sz="2000" u="none" cap="none" strike="noStrike">
                <a:solidFill>
                  <a:srgbClr val="000000"/>
                </a:solidFill>
                <a:latin typeface="Helvetica Neue"/>
                <a:ea typeface="Helvetica Neue"/>
                <a:cs typeface="Helvetica Neue"/>
                <a:sym typeface="Helvetica Neue"/>
              </a:rPr>
              <a:t>hallenge (ZRPC</a:t>
            </a:r>
            <a:r>
              <a:rPr b="1" lang="en-US" sz="2000">
                <a:latin typeface="Helvetica Neue"/>
                <a:ea typeface="Helvetica Neue"/>
                <a:cs typeface="Helvetica Neue"/>
                <a:sym typeface="Helvetica Neue"/>
              </a:rPr>
              <a:t>)</a:t>
            </a:r>
            <a:r>
              <a:rPr b="1" i="0" lang="en-US" sz="2000" u="none" cap="none" strike="noStrike">
                <a:solidFill>
                  <a:srgbClr val="000000"/>
                </a:solidFill>
                <a:latin typeface="Helvetica Neue"/>
                <a:ea typeface="Helvetica Neue"/>
                <a:cs typeface="Helvetica Neue"/>
                <a:sym typeface="Helvetica Neue"/>
              </a:rPr>
              <a:t> is being held this spring with 7 UAE teams, with the final event schedule in this June. </a:t>
            </a:r>
            <a:endParaRPr b="0" i="0" sz="2000" u="none" cap="none" strike="noStrike">
              <a:solidFill>
                <a:srgbClr val="000000"/>
              </a:solidFill>
              <a:latin typeface="Helvetica Neue"/>
              <a:ea typeface="Helvetica Neue"/>
              <a:cs typeface="Helvetica Neue"/>
              <a:sym typeface="Helvetica Neue"/>
            </a:endParaRPr>
          </a:p>
        </p:txBody>
      </p:sp>
      <p:sp>
        <p:nvSpPr>
          <p:cNvPr id="359" name="Google Shape;359;g22602e03f0f_4_92"/>
          <p:cNvSpPr txBox="1"/>
          <p:nvPr>
            <p:ph idx="4294967295" type="subTitle"/>
          </p:nvPr>
        </p:nvSpPr>
        <p:spPr>
          <a:xfrm>
            <a:off x="103740" y="479123"/>
            <a:ext cx="10658400" cy="567000"/>
          </a:xfrm>
          <a:prstGeom prst="rect">
            <a:avLst/>
          </a:prstGeom>
          <a:noFill/>
          <a:ln>
            <a:noFill/>
          </a:ln>
        </p:spPr>
        <p:txBody>
          <a:bodyPr anchorCtr="0" anchor="t" bIns="0" lIns="0" spcFirstLastPara="1" rIns="0" wrap="square" tIns="12700">
            <a:spAutoFit/>
          </a:bodyPr>
          <a:lstStyle/>
          <a:p>
            <a:pPr indent="0" lvl="0" marL="12700" rtl="0" algn="l">
              <a:lnSpc>
                <a:spcPct val="100000"/>
              </a:lnSpc>
              <a:spcBef>
                <a:spcPts val="0"/>
              </a:spcBef>
              <a:spcAft>
                <a:spcPts val="0"/>
              </a:spcAft>
              <a:buSzPts val="1400"/>
              <a:buNone/>
            </a:pPr>
            <a:r>
              <a:rPr lang="en-US" sz="3600">
                <a:solidFill>
                  <a:schemeClr val="lt1"/>
                </a:solidFill>
                <a:latin typeface="Cambria"/>
                <a:ea typeface="Cambria"/>
                <a:cs typeface="Cambria"/>
                <a:sym typeface="Cambria"/>
              </a:rPr>
              <a:t>UAE Zero Robotics Programming </a:t>
            </a:r>
            <a:r>
              <a:rPr lang="en-US" sz="3600">
                <a:solidFill>
                  <a:schemeClr val="lt1"/>
                </a:solidFill>
                <a:latin typeface="Cambria"/>
                <a:ea typeface="Cambria"/>
                <a:cs typeface="Cambria"/>
                <a:sym typeface="Cambria"/>
              </a:rPr>
              <a:t>Challenge</a:t>
            </a:r>
            <a:r>
              <a:rPr lang="en-US" sz="3600">
                <a:solidFill>
                  <a:schemeClr val="lt1"/>
                </a:solidFill>
                <a:latin typeface="Cambria"/>
                <a:ea typeface="Cambria"/>
                <a:cs typeface="Cambria"/>
                <a:sym typeface="Cambria"/>
              </a:rPr>
              <a:t> </a:t>
            </a:r>
            <a:endParaRPr sz="3600">
              <a:solidFill>
                <a:schemeClr val="lt1"/>
              </a:solidFill>
              <a:latin typeface="Cambria"/>
              <a:ea typeface="Cambria"/>
              <a:cs typeface="Cambria"/>
              <a:sym typeface="Cambria"/>
            </a:endParaRPr>
          </a:p>
        </p:txBody>
      </p:sp>
    </p:spTree>
  </p:cSld>
  <p:clrMapOvr>
    <a:masterClrMapping/>
  </p:clrMapOvr>
</p:sld>
</file>

<file path=ppt/theme/theme1.xml><?xml version="1.0" encoding="utf-8"?>
<a:theme xmlns:a="http://schemas.openxmlformats.org/drawingml/2006/main" xmlns:r="http://schemas.openxmlformats.org/officeDocument/2006/relationships" name="2_Office Theme">
  <a:themeElements>
    <a:clrScheme name="hxgn">
      <a:dk1>
        <a:srgbClr val="000000"/>
      </a:dk1>
      <a:lt1>
        <a:srgbClr val="FFFFFF"/>
      </a:lt1>
      <a:dk2>
        <a:srgbClr val="0097BA"/>
      </a:dk2>
      <a:lt2>
        <a:srgbClr val="85CDDB"/>
      </a:lt2>
      <a:accent1>
        <a:srgbClr val="A5D867"/>
      </a:accent1>
      <a:accent2>
        <a:srgbClr val="DC6B2F"/>
      </a:accent2>
      <a:accent3>
        <a:srgbClr val="ED8B00"/>
      </a:accent3>
      <a:accent4>
        <a:srgbClr val="F1C400"/>
      </a:accent4>
      <a:accent5>
        <a:srgbClr val="509E2F"/>
      </a:accent5>
      <a:accent6>
        <a:srgbClr val="86C8BC"/>
      </a:accent6>
      <a:hlink>
        <a:srgbClr val="B7BF10"/>
      </a:hlink>
      <a:folHlink>
        <a:srgbClr val="23AE4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6FC0"/>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2022-05-12T13:25:32Z</dcterms:created>
  <dc:creator>Katie</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2022-04-28T00:00:00Z</vt:filetime>
  </property>
  <property fmtid="{D5CDD505-2E9C-101B-9397-08002B2CF9AE}" pid="3" name="Creator">
    <vt:lpwstr>Acrobat PDFMaker 22 for PowerPoint</vt:lpwstr>
  </property>
  <property fmtid="{D5CDD505-2E9C-101B-9397-08002B2CF9AE}" pid="4" name="LastSaved">
    <vt:filetime>2022-05-12T00:00:00Z</vt:filetime>
  </property>
</Properties>
</file>